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4" r:id="rId1"/>
  </p:sldMasterIdLst>
  <p:notesMasterIdLst>
    <p:notesMasterId r:id="rId19"/>
  </p:notesMasterIdLst>
  <p:handoutMasterIdLst>
    <p:handoutMasterId r:id="rId20"/>
  </p:handoutMasterIdLst>
  <p:sldIdLst>
    <p:sldId id="256" r:id="rId2"/>
    <p:sldId id="258" r:id="rId3"/>
    <p:sldId id="263" r:id="rId4"/>
    <p:sldId id="273" r:id="rId5"/>
    <p:sldId id="274" r:id="rId6"/>
    <p:sldId id="275" r:id="rId7"/>
    <p:sldId id="276" r:id="rId8"/>
    <p:sldId id="280" r:id="rId9"/>
    <p:sldId id="286" r:id="rId10"/>
    <p:sldId id="278" r:id="rId11"/>
    <p:sldId id="268" r:id="rId12"/>
    <p:sldId id="282" r:id="rId13"/>
    <p:sldId id="285" r:id="rId14"/>
    <p:sldId id="283" r:id="rId15"/>
    <p:sldId id="277" r:id="rId16"/>
    <p:sldId id="265" r:id="rId17"/>
    <p:sldId id="267"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61" d="100"/>
          <a:sy n="61" d="100"/>
        </p:scale>
        <p:origin x="684" y="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7" d="100"/>
          <a:sy n="67" d="100"/>
        </p:scale>
        <p:origin x="23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13CBE-9D1B-4A8F-92CE-726DDB0DE029}"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18BC2DC4-DA77-49A1-99E4-72FC3C642CCC}">
      <dgm:prSet/>
      <dgm:spPr/>
      <dgm:t>
        <a:bodyPr/>
        <a:lstStyle/>
        <a:p>
          <a:r>
            <a:rPr lang="en-US" dirty="0" smtClean="0"/>
            <a:t>Technical </a:t>
          </a:r>
          <a:r>
            <a:rPr lang="en-US" dirty="0"/>
            <a:t>Memoranda</a:t>
          </a:r>
        </a:p>
      </dgm:t>
    </dgm:pt>
    <dgm:pt modelId="{7DA8A63E-0B5E-4A1D-B45B-9C6EDB9C657E}" type="parTrans" cxnId="{D23369EE-89FC-4A3D-9FF9-E9AA9E2EB5CC}">
      <dgm:prSet/>
      <dgm:spPr/>
      <dgm:t>
        <a:bodyPr/>
        <a:lstStyle/>
        <a:p>
          <a:endParaRPr lang="en-US"/>
        </a:p>
      </dgm:t>
    </dgm:pt>
    <dgm:pt modelId="{43321463-3CD7-4EA9-8842-AFA3961B9877}" type="sibTrans" cxnId="{D23369EE-89FC-4A3D-9FF9-E9AA9E2EB5CC}">
      <dgm:prSet/>
      <dgm:spPr/>
      <dgm:t>
        <a:bodyPr/>
        <a:lstStyle/>
        <a:p>
          <a:endParaRPr lang="en-US"/>
        </a:p>
      </dgm:t>
    </dgm:pt>
    <dgm:pt modelId="{49BD2DCD-B46C-430E-B4A4-C4B584B146DC}">
      <dgm:prSet custT="1"/>
      <dgm:spPr/>
      <dgm:t>
        <a:bodyPr/>
        <a:lstStyle/>
        <a:p>
          <a:r>
            <a:rPr lang="en-US" sz="900" b="1" dirty="0"/>
            <a:t>Population Forecast</a:t>
          </a:r>
        </a:p>
      </dgm:t>
    </dgm:pt>
    <dgm:pt modelId="{8A468D41-6D26-4DCE-99E2-AFB015CF64B9}" type="parTrans" cxnId="{315FB08B-51CA-429D-BB73-72B90747C240}">
      <dgm:prSet/>
      <dgm:spPr/>
      <dgm:t>
        <a:bodyPr/>
        <a:lstStyle/>
        <a:p>
          <a:endParaRPr lang="en-US"/>
        </a:p>
      </dgm:t>
    </dgm:pt>
    <dgm:pt modelId="{334C2587-7FFD-4E0E-B007-4D2CD98971BB}" type="sibTrans" cxnId="{315FB08B-51CA-429D-BB73-72B90747C240}">
      <dgm:prSet/>
      <dgm:spPr/>
      <dgm:t>
        <a:bodyPr/>
        <a:lstStyle/>
        <a:p>
          <a:endParaRPr lang="en-US"/>
        </a:p>
      </dgm:t>
    </dgm:pt>
    <dgm:pt modelId="{CBA1DE12-36FC-4550-8CED-2C5B3BF0EA75}">
      <dgm:prSet custT="1"/>
      <dgm:spPr/>
      <dgm:t>
        <a:bodyPr/>
        <a:lstStyle/>
        <a:p>
          <a:r>
            <a:rPr lang="en-US" sz="900" b="1" dirty="0"/>
            <a:t>Land Use Inventory</a:t>
          </a:r>
        </a:p>
      </dgm:t>
    </dgm:pt>
    <dgm:pt modelId="{2C35DA2D-F46B-49EB-BD92-78440A5B802B}" type="parTrans" cxnId="{DB835412-B4CB-4C05-B830-3778A820E7B4}">
      <dgm:prSet/>
      <dgm:spPr/>
      <dgm:t>
        <a:bodyPr/>
        <a:lstStyle/>
        <a:p>
          <a:endParaRPr lang="en-US"/>
        </a:p>
      </dgm:t>
    </dgm:pt>
    <dgm:pt modelId="{A128C0F5-9DC1-48D1-BA16-93C4E306CB3C}" type="sibTrans" cxnId="{DB835412-B4CB-4C05-B830-3778A820E7B4}">
      <dgm:prSet/>
      <dgm:spPr/>
      <dgm:t>
        <a:bodyPr/>
        <a:lstStyle/>
        <a:p>
          <a:endParaRPr lang="en-US"/>
        </a:p>
      </dgm:t>
    </dgm:pt>
    <dgm:pt modelId="{FBE13C41-9D7C-4BBB-9253-78C8E8FDB1E1}">
      <dgm:prSet custT="1"/>
      <dgm:spPr/>
      <dgm:t>
        <a:bodyPr/>
        <a:lstStyle/>
        <a:p>
          <a:r>
            <a:rPr lang="en-US" sz="900" b="1" dirty="0"/>
            <a:t>Land Capacity Analysis </a:t>
          </a:r>
        </a:p>
      </dgm:t>
    </dgm:pt>
    <dgm:pt modelId="{63125ED2-01BD-4151-A88C-30052DCCB482}" type="parTrans" cxnId="{1B2FE08A-CBB4-4332-99C2-194D564E7374}">
      <dgm:prSet/>
      <dgm:spPr/>
      <dgm:t>
        <a:bodyPr/>
        <a:lstStyle/>
        <a:p>
          <a:endParaRPr lang="en-US"/>
        </a:p>
      </dgm:t>
    </dgm:pt>
    <dgm:pt modelId="{119FB495-2620-4BB5-964C-E5D7462ED9E5}" type="sibTrans" cxnId="{1B2FE08A-CBB4-4332-99C2-194D564E7374}">
      <dgm:prSet/>
      <dgm:spPr/>
      <dgm:t>
        <a:bodyPr/>
        <a:lstStyle/>
        <a:p>
          <a:endParaRPr lang="en-US"/>
        </a:p>
      </dgm:t>
    </dgm:pt>
    <dgm:pt modelId="{4577A079-E3D9-48B1-98A7-FE176271F300}">
      <dgm:prSet custT="1"/>
      <dgm:spPr/>
      <dgm:t>
        <a:bodyPr/>
        <a:lstStyle/>
        <a:p>
          <a:r>
            <a:rPr lang="en-US" sz="900" b="1" dirty="0"/>
            <a:t>Housing Needs </a:t>
          </a:r>
          <a:r>
            <a:rPr lang="en-US" sz="900" b="1" dirty="0" smtClean="0"/>
            <a:t>Assessment</a:t>
          </a:r>
          <a:endParaRPr lang="en-US" sz="900" b="1" dirty="0"/>
        </a:p>
      </dgm:t>
    </dgm:pt>
    <dgm:pt modelId="{C93EE65C-2902-4F9E-A26B-3CE1E8FDA280}" type="parTrans" cxnId="{F4BB28C9-6BF5-48F6-BB83-25C4814E314C}">
      <dgm:prSet/>
      <dgm:spPr/>
      <dgm:t>
        <a:bodyPr/>
        <a:lstStyle/>
        <a:p>
          <a:endParaRPr lang="en-US"/>
        </a:p>
      </dgm:t>
    </dgm:pt>
    <dgm:pt modelId="{01919A13-C786-4D57-88DE-2CB9E27D9842}" type="sibTrans" cxnId="{F4BB28C9-6BF5-48F6-BB83-25C4814E314C}">
      <dgm:prSet/>
      <dgm:spPr/>
      <dgm:t>
        <a:bodyPr/>
        <a:lstStyle/>
        <a:p>
          <a:endParaRPr lang="en-US"/>
        </a:p>
      </dgm:t>
    </dgm:pt>
    <dgm:pt modelId="{969323A9-3CBF-41A0-B878-1D550FCD7917}">
      <dgm:prSet custT="1"/>
      <dgm:spPr/>
      <dgm:t>
        <a:bodyPr/>
        <a:lstStyle/>
        <a:p>
          <a:r>
            <a:rPr lang="en-US" sz="900" b="1" dirty="0"/>
            <a:t>Capital Facilities Inventory</a:t>
          </a:r>
        </a:p>
      </dgm:t>
    </dgm:pt>
    <dgm:pt modelId="{BB9BD3E8-AC76-48E0-81C9-9A9F02E70FD7}" type="parTrans" cxnId="{9766E130-3DFF-47DC-83C2-19AE75471CD0}">
      <dgm:prSet/>
      <dgm:spPr/>
      <dgm:t>
        <a:bodyPr/>
        <a:lstStyle/>
        <a:p>
          <a:endParaRPr lang="en-US"/>
        </a:p>
      </dgm:t>
    </dgm:pt>
    <dgm:pt modelId="{1FC6ACAC-1B17-4735-9F0D-9BD14CA1E5BC}" type="sibTrans" cxnId="{9766E130-3DFF-47DC-83C2-19AE75471CD0}">
      <dgm:prSet/>
      <dgm:spPr/>
      <dgm:t>
        <a:bodyPr/>
        <a:lstStyle/>
        <a:p>
          <a:endParaRPr lang="en-US"/>
        </a:p>
      </dgm:t>
    </dgm:pt>
    <dgm:pt modelId="{38999805-AF66-41BD-9D94-6C3A053889F0}">
      <dgm:prSet/>
      <dgm:spPr/>
      <dgm:t>
        <a:bodyPr/>
        <a:lstStyle/>
        <a:p>
          <a:r>
            <a:rPr lang="en-US" dirty="0" smtClean="0"/>
            <a:t>Preliminary </a:t>
          </a:r>
          <a:r>
            <a:rPr lang="en-US" dirty="0"/>
            <a:t>Draft Goals and Policies</a:t>
          </a:r>
        </a:p>
      </dgm:t>
    </dgm:pt>
    <dgm:pt modelId="{ACFD2146-647F-49D7-881C-66B6EC169DCF}" type="parTrans" cxnId="{9C6B638C-970B-4A8E-8504-792A388DC6B8}">
      <dgm:prSet/>
      <dgm:spPr/>
      <dgm:t>
        <a:bodyPr/>
        <a:lstStyle/>
        <a:p>
          <a:endParaRPr lang="en-US"/>
        </a:p>
      </dgm:t>
    </dgm:pt>
    <dgm:pt modelId="{0F1FBEC2-89CE-44C9-9DE1-AF59E2A2615E}" type="sibTrans" cxnId="{9C6B638C-970B-4A8E-8504-792A388DC6B8}">
      <dgm:prSet/>
      <dgm:spPr/>
      <dgm:t>
        <a:bodyPr/>
        <a:lstStyle/>
        <a:p>
          <a:endParaRPr lang="en-US"/>
        </a:p>
      </dgm:t>
    </dgm:pt>
    <dgm:pt modelId="{70F2F22F-0219-4E11-B076-9053529FAA9A}">
      <dgm:prSet custT="1"/>
      <dgm:spPr/>
      <dgm:t>
        <a:bodyPr/>
        <a:lstStyle/>
        <a:p>
          <a:r>
            <a:rPr lang="en-US" sz="900" b="1" dirty="0"/>
            <a:t>Vision</a:t>
          </a:r>
        </a:p>
      </dgm:t>
    </dgm:pt>
    <dgm:pt modelId="{F1FB9CF8-6FAF-45C7-9C67-126C908F2871}" type="parTrans" cxnId="{F6FA42C8-2FB5-4623-995B-5CEF28E7947D}">
      <dgm:prSet/>
      <dgm:spPr/>
      <dgm:t>
        <a:bodyPr/>
        <a:lstStyle/>
        <a:p>
          <a:endParaRPr lang="en-US"/>
        </a:p>
      </dgm:t>
    </dgm:pt>
    <dgm:pt modelId="{25E5C19B-0092-4E4A-8EFC-25022EE89B51}" type="sibTrans" cxnId="{F6FA42C8-2FB5-4623-995B-5CEF28E7947D}">
      <dgm:prSet/>
      <dgm:spPr/>
      <dgm:t>
        <a:bodyPr/>
        <a:lstStyle/>
        <a:p>
          <a:endParaRPr lang="en-US"/>
        </a:p>
      </dgm:t>
    </dgm:pt>
    <dgm:pt modelId="{A5834FA7-454E-4276-BA4D-5E12C58F1FAB}">
      <dgm:prSet custT="1"/>
      <dgm:spPr/>
      <dgm:t>
        <a:bodyPr/>
        <a:lstStyle/>
        <a:p>
          <a:r>
            <a:rPr lang="en-US" sz="900" b="1" dirty="0"/>
            <a:t>Land Use</a:t>
          </a:r>
        </a:p>
      </dgm:t>
    </dgm:pt>
    <dgm:pt modelId="{25852583-D4AC-4C63-9B89-E57ACC977CC1}" type="parTrans" cxnId="{953B8FF3-2AB0-4477-A193-C2EE5986BDE4}">
      <dgm:prSet/>
      <dgm:spPr/>
      <dgm:t>
        <a:bodyPr/>
        <a:lstStyle/>
        <a:p>
          <a:endParaRPr lang="en-US"/>
        </a:p>
      </dgm:t>
    </dgm:pt>
    <dgm:pt modelId="{C727C96D-39FF-4404-B53A-B9DBFE884CBB}" type="sibTrans" cxnId="{953B8FF3-2AB0-4477-A193-C2EE5986BDE4}">
      <dgm:prSet/>
      <dgm:spPr/>
      <dgm:t>
        <a:bodyPr/>
        <a:lstStyle/>
        <a:p>
          <a:endParaRPr lang="en-US"/>
        </a:p>
      </dgm:t>
    </dgm:pt>
    <dgm:pt modelId="{B6F548DE-E154-402E-81BA-B7F2A9C168D5}">
      <dgm:prSet custT="1"/>
      <dgm:spPr/>
      <dgm:t>
        <a:bodyPr/>
        <a:lstStyle/>
        <a:p>
          <a:r>
            <a:rPr lang="en-US" sz="900" b="1" dirty="0"/>
            <a:t>Rural and Resource</a:t>
          </a:r>
        </a:p>
      </dgm:t>
    </dgm:pt>
    <dgm:pt modelId="{EA02A3DD-F7E9-47FE-83F4-C40BA2252B05}" type="parTrans" cxnId="{1FB56A50-AB5F-4483-9B3C-D17B9208F321}">
      <dgm:prSet/>
      <dgm:spPr/>
      <dgm:t>
        <a:bodyPr/>
        <a:lstStyle/>
        <a:p>
          <a:endParaRPr lang="en-US"/>
        </a:p>
      </dgm:t>
    </dgm:pt>
    <dgm:pt modelId="{227B32E9-815F-455E-A964-C457A063BF9D}" type="sibTrans" cxnId="{1FB56A50-AB5F-4483-9B3C-D17B9208F321}">
      <dgm:prSet/>
      <dgm:spPr/>
      <dgm:t>
        <a:bodyPr/>
        <a:lstStyle/>
        <a:p>
          <a:endParaRPr lang="en-US"/>
        </a:p>
      </dgm:t>
    </dgm:pt>
    <dgm:pt modelId="{2C5C35F5-A927-41F9-B78B-0F0CCA9F6BCF}">
      <dgm:prSet custT="1"/>
      <dgm:spPr/>
      <dgm:t>
        <a:bodyPr/>
        <a:lstStyle/>
        <a:p>
          <a:r>
            <a:rPr lang="en-US" sz="900" b="1" dirty="0"/>
            <a:t>Housing</a:t>
          </a:r>
        </a:p>
      </dgm:t>
    </dgm:pt>
    <dgm:pt modelId="{96B755AE-4BAD-4B3C-A5E1-1E54F0A66727}" type="parTrans" cxnId="{F818C708-2D60-4F47-ACE4-1A64FD72209C}">
      <dgm:prSet/>
      <dgm:spPr/>
      <dgm:t>
        <a:bodyPr/>
        <a:lstStyle/>
        <a:p>
          <a:endParaRPr lang="en-US"/>
        </a:p>
      </dgm:t>
    </dgm:pt>
    <dgm:pt modelId="{AFD81BDA-6C64-4649-B3E9-7D1F2DD573A5}" type="sibTrans" cxnId="{F818C708-2D60-4F47-ACE4-1A64FD72209C}">
      <dgm:prSet/>
      <dgm:spPr/>
      <dgm:t>
        <a:bodyPr/>
        <a:lstStyle/>
        <a:p>
          <a:endParaRPr lang="en-US"/>
        </a:p>
      </dgm:t>
    </dgm:pt>
    <dgm:pt modelId="{7B3AA77C-04DB-4A71-A41F-D86AD25EBFA6}">
      <dgm:prSet custT="1"/>
      <dgm:spPr/>
      <dgm:t>
        <a:bodyPr/>
        <a:lstStyle/>
        <a:p>
          <a:r>
            <a:rPr lang="en-US" sz="900" b="1" dirty="0"/>
            <a:t>Transportation</a:t>
          </a:r>
        </a:p>
      </dgm:t>
    </dgm:pt>
    <dgm:pt modelId="{7506B183-DDF2-4026-8F81-87DA37A1AC7B}" type="parTrans" cxnId="{918624D6-E9AB-406F-8630-0006A1E139FF}">
      <dgm:prSet/>
      <dgm:spPr/>
      <dgm:t>
        <a:bodyPr/>
        <a:lstStyle/>
        <a:p>
          <a:endParaRPr lang="en-US"/>
        </a:p>
      </dgm:t>
    </dgm:pt>
    <dgm:pt modelId="{287E12DA-9984-4949-9278-2DB6C55E4CA9}" type="sibTrans" cxnId="{918624D6-E9AB-406F-8630-0006A1E139FF}">
      <dgm:prSet/>
      <dgm:spPr/>
      <dgm:t>
        <a:bodyPr/>
        <a:lstStyle/>
        <a:p>
          <a:endParaRPr lang="en-US"/>
        </a:p>
      </dgm:t>
    </dgm:pt>
    <dgm:pt modelId="{62922DC6-336B-44FD-A70D-5628A6F094CC}">
      <dgm:prSet custT="1"/>
      <dgm:spPr/>
      <dgm:t>
        <a:bodyPr/>
        <a:lstStyle/>
        <a:p>
          <a:r>
            <a:rPr lang="en-US" sz="900" b="1" dirty="0"/>
            <a:t>Capital </a:t>
          </a:r>
          <a:r>
            <a:rPr lang="en-US" sz="900" b="1" dirty="0" smtClean="0"/>
            <a:t>Facilities/Utilities</a:t>
          </a:r>
          <a:endParaRPr lang="en-US" sz="900" b="1" dirty="0"/>
        </a:p>
      </dgm:t>
    </dgm:pt>
    <dgm:pt modelId="{A76CFFC9-FE32-4693-A7E2-84CF49EE8F52}" type="parTrans" cxnId="{324E154B-7FBF-4539-A05C-B5B8F15D8230}">
      <dgm:prSet/>
      <dgm:spPr/>
      <dgm:t>
        <a:bodyPr/>
        <a:lstStyle/>
        <a:p>
          <a:endParaRPr lang="en-US"/>
        </a:p>
      </dgm:t>
    </dgm:pt>
    <dgm:pt modelId="{14F7C35C-E302-4366-8AEF-BFAC087AB9BC}" type="sibTrans" cxnId="{324E154B-7FBF-4539-A05C-B5B8F15D8230}">
      <dgm:prSet/>
      <dgm:spPr/>
      <dgm:t>
        <a:bodyPr/>
        <a:lstStyle/>
        <a:p>
          <a:endParaRPr lang="en-US"/>
        </a:p>
      </dgm:t>
    </dgm:pt>
    <dgm:pt modelId="{94076F20-1F14-4C06-AD1A-F37BCD5959C6}">
      <dgm:prSet custT="1"/>
      <dgm:spPr/>
      <dgm:t>
        <a:bodyPr/>
        <a:lstStyle/>
        <a:p>
          <a:r>
            <a:rPr lang="en-US" sz="900" b="1" dirty="0"/>
            <a:t>Natural Environment</a:t>
          </a:r>
        </a:p>
      </dgm:t>
    </dgm:pt>
    <dgm:pt modelId="{60BC3CC6-F152-49C4-B885-2B9817BFA9F2}" type="parTrans" cxnId="{6D3E9439-CDCD-42F7-AE1B-063B51B86395}">
      <dgm:prSet/>
      <dgm:spPr/>
      <dgm:t>
        <a:bodyPr/>
        <a:lstStyle/>
        <a:p>
          <a:endParaRPr lang="en-US"/>
        </a:p>
      </dgm:t>
    </dgm:pt>
    <dgm:pt modelId="{6565F211-6AC3-4A87-8736-B8113B7B5F52}" type="sibTrans" cxnId="{6D3E9439-CDCD-42F7-AE1B-063B51B86395}">
      <dgm:prSet/>
      <dgm:spPr/>
      <dgm:t>
        <a:bodyPr/>
        <a:lstStyle/>
        <a:p>
          <a:endParaRPr lang="en-US"/>
        </a:p>
      </dgm:t>
    </dgm:pt>
    <dgm:pt modelId="{2F513DD0-C053-4B0C-AB74-012233FEE0EB}">
      <dgm:prSet/>
      <dgm:spPr/>
      <dgm:t>
        <a:bodyPr/>
        <a:lstStyle/>
        <a:p>
          <a:r>
            <a:rPr lang="en-US" dirty="0"/>
            <a:t>Planning Commission </a:t>
          </a:r>
          <a:r>
            <a:rPr lang="en-US" dirty="0" smtClean="0"/>
            <a:t>Hearing Draft </a:t>
          </a:r>
          <a:endParaRPr lang="en-US" dirty="0"/>
        </a:p>
      </dgm:t>
    </dgm:pt>
    <dgm:pt modelId="{FC991B09-EF0B-4B75-9CEB-C2803541C992}" type="parTrans" cxnId="{ECBFD447-E879-4E89-9A3D-9206F9780509}">
      <dgm:prSet/>
      <dgm:spPr/>
      <dgm:t>
        <a:bodyPr/>
        <a:lstStyle/>
        <a:p>
          <a:endParaRPr lang="en-US"/>
        </a:p>
      </dgm:t>
    </dgm:pt>
    <dgm:pt modelId="{C1903168-F16B-4A3A-BB9B-04DB29A443AE}" type="sibTrans" cxnId="{ECBFD447-E879-4E89-9A3D-9206F9780509}">
      <dgm:prSet/>
      <dgm:spPr/>
      <dgm:t>
        <a:bodyPr/>
        <a:lstStyle/>
        <a:p>
          <a:endParaRPr lang="en-US"/>
        </a:p>
      </dgm:t>
    </dgm:pt>
    <dgm:pt modelId="{FEB5F90F-6A49-4CFB-B737-36418E7B3740}">
      <dgm:prSet custT="1"/>
      <dgm:spPr/>
      <dgm:t>
        <a:bodyPr/>
        <a:lstStyle/>
        <a:p>
          <a:r>
            <a:rPr lang="en-US" sz="900" b="1" dirty="0"/>
            <a:t>Release PC Review Draft </a:t>
          </a:r>
        </a:p>
      </dgm:t>
    </dgm:pt>
    <dgm:pt modelId="{65D6DA0F-C19B-48F1-A62F-0044AFA49C5A}" type="parTrans" cxnId="{C12CAA1B-CF91-460C-90F6-C9E312A5DB11}">
      <dgm:prSet/>
      <dgm:spPr/>
      <dgm:t>
        <a:bodyPr/>
        <a:lstStyle/>
        <a:p>
          <a:endParaRPr lang="en-US"/>
        </a:p>
      </dgm:t>
    </dgm:pt>
    <dgm:pt modelId="{10A128EF-2723-4152-8FD7-BC7CE44339A9}" type="sibTrans" cxnId="{C12CAA1B-CF91-460C-90F6-C9E312A5DB11}">
      <dgm:prSet/>
      <dgm:spPr/>
      <dgm:t>
        <a:bodyPr/>
        <a:lstStyle/>
        <a:p>
          <a:endParaRPr lang="en-US"/>
        </a:p>
      </dgm:t>
    </dgm:pt>
    <dgm:pt modelId="{447A11D0-8D4C-4C06-BC42-DE82ECC2B1A2}">
      <dgm:prSet/>
      <dgm:spPr/>
      <dgm:t>
        <a:bodyPr/>
        <a:lstStyle/>
        <a:p>
          <a:r>
            <a:rPr lang="en-US" dirty="0" smtClean="0"/>
            <a:t>Council Hearing</a:t>
          </a:r>
        </a:p>
        <a:p>
          <a:r>
            <a:rPr lang="en-US" dirty="0" smtClean="0"/>
            <a:t>Draft </a:t>
          </a:r>
          <a:endParaRPr lang="en-US" dirty="0"/>
        </a:p>
      </dgm:t>
    </dgm:pt>
    <dgm:pt modelId="{2E38C797-0A39-4973-A479-E342410F37DB}" type="parTrans" cxnId="{1FD9631B-39B8-43D5-986D-9603877BFEE5}">
      <dgm:prSet/>
      <dgm:spPr/>
      <dgm:t>
        <a:bodyPr/>
        <a:lstStyle/>
        <a:p>
          <a:endParaRPr lang="en-US"/>
        </a:p>
      </dgm:t>
    </dgm:pt>
    <dgm:pt modelId="{86F4B93D-52DE-4C1F-AEF3-18357418C7B5}" type="sibTrans" cxnId="{1FD9631B-39B8-43D5-986D-9603877BFEE5}">
      <dgm:prSet/>
      <dgm:spPr/>
      <dgm:t>
        <a:bodyPr/>
        <a:lstStyle/>
        <a:p>
          <a:endParaRPr lang="en-US"/>
        </a:p>
      </dgm:t>
    </dgm:pt>
    <dgm:pt modelId="{375A163A-A34A-484C-A6CC-4EC64934D6D4}">
      <dgm:prSet custT="1"/>
      <dgm:spPr/>
      <dgm:t>
        <a:bodyPr/>
        <a:lstStyle/>
        <a:p>
          <a:r>
            <a:rPr lang="en-US" sz="900" b="1" dirty="0"/>
            <a:t>Council Hearings</a:t>
          </a:r>
        </a:p>
      </dgm:t>
    </dgm:pt>
    <dgm:pt modelId="{F63103A6-A360-472D-87C1-D0B0B285C31F}" type="parTrans" cxnId="{A86AE944-9E27-43E3-A5FE-2A6844418285}">
      <dgm:prSet/>
      <dgm:spPr/>
      <dgm:t>
        <a:bodyPr/>
        <a:lstStyle/>
        <a:p>
          <a:endParaRPr lang="en-US"/>
        </a:p>
      </dgm:t>
    </dgm:pt>
    <dgm:pt modelId="{D7A43674-0D06-4A91-8420-98421F856FFF}" type="sibTrans" cxnId="{A86AE944-9E27-43E3-A5FE-2A6844418285}">
      <dgm:prSet/>
      <dgm:spPr/>
      <dgm:t>
        <a:bodyPr/>
        <a:lstStyle/>
        <a:p>
          <a:endParaRPr lang="en-US"/>
        </a:p>
      </dgm:t>
    </dgm:pt>
    <dgm:pt modelId="{492F8EF1-16F5-4DAC-AABF-3B72A84AFF25}">
      <dgm:prSet custT="1"/>
      <dgm:spPr/>
      <dgm:t>
        <a:bodyPr/>
        <a:lstStyle/>
        <a:p>
          <a:r>
            <a:rPr lang="en-US" sz="900" b="1" dirty="0" smtClean="0"/>
            <a:t>Release Council’s Public Hearing Draft</a:t>
          </a:r>
          <a:endParaRPr lang="en-US" sz="900" b="1" dirty="0"/>
        </a:p>
      </dgm:t>
    </dgm:pt>
    <dgm:pt modelId="{CCD51B80-8EF7-410D-AC69-DB0998772B1B}" type="parTrans" cxnId="{5764FA5B-4413-41E2-93A5-7FE3BD10DB00}">
      <dgm:prSet/>
      <dgm:spPr/>
      <dgm:t>
        <a:bodyPr/>
        <a:lstStyle/>
        <a:p>
          <a:endParaRPr lang="en-US"/>
        </a:p>
      </dgm:t>
    </dgm:pt>
    <dgm:pt modelId="{70C904F7-376F-422B-9822-F0FD77288D52}" type="sibTrans" cxnId="{5764FA5B-4413-41E2-93A5-7FE3BD10DB00}">
      <dgm:prSet/>
      <dgm:spPr/>
      <dgm:t>
        <a:bodyPr/>
        <a:lstStyle/>
        <a:p>
          <a:endParaRPr lang="en-US"/>
        </a:p>
      </dgm:t>
    </dgm:pt>
    <dgm:pt modelId="{3E465979-7337-48B0-8E3A-9765760D3903}">
      <dgm:prSet custT="1"/>
      <dgm:spPr/>
      <dgm:t>
        <a:bodyPr/>
        <a:lstStyle/>
        <a:p>
          <a:r>
            <a:rPr lang="en-US" sz="900" b="1" dirty="0" smtClean="0"/>
            <a:t>Environmental Review</a:t>
          </a:r>
          <a:endParaRPr lang="en-US" sz="900" b="1" dirty="0"/>
        </a:p>
      </dgm:t>
    </dgm:pt>
    <dgm:pt modelId="{255A7E2A-3F05-43D3-8A87-07F20BFE66CB}" type="parTrans" cxnId="{1368CF58-C8EA-4C62-B851-C776C14CE2FC}">
      <dgm:prSet/>
      <dgm:spPr/>
      <dgm:t>
        <a:bodyPr/>
        <a:lstStyle/>
        <a:p>
          <a:endParaRPr lang="en-US"/>
        </a:p>
      </dgm:t>
    </dgm:pt>
    <dgm:pt modelId="{8CE21F28-8B42-472E-AE60-AE86A51F8E44}" type="sibTrans" cxnId="{1368CF58-C8EA-4C62-B851-C776C14CE2FC}">
      <dgm:prSet/>
      <dgm:spPr/>
      <dgm:t>
        <a:bodyPr/>
        <a:lstStyle/>
        <a:p>
          <a:endParaRPr lang="en-US"/>
        </a:p>
      </dgm:t>
    </dgm:pt>
    <dgm:pt modelId="{5C2DAE94-5BDE-4909-8497-FE25D29ADBB9}">
      <dgm:prSet custT="1"/>
      <dgm:spPr/>
      <dgm:t>
        <a:bodyPr/>
        <a:lstStyle/>
        <a:p>
          <a:r>
            <a:rPr lang="en-US" sz="900" b="1" dirty="0" smtClean="0"/>
            <a:t>Public Hearing</a:t>
          </a:r>
          <a:endParaRPr lang="en-US" sz="900" b="1" dirty="0"/>
        </a:p>
      </dgm:t>
    </dgm:pt>
    <dgm:pt modelId="{5529D8C1-8647-485D-8DE4-15EADA1043AA}" type="parTrans" cxnId="{0ADDBCF7-68FE-4D9A-BB15-EEC5713F1014}">
      <dgm:prSet/>
      <dgm:spPr/>
      <dgm:t>
        <a:bodyPr/>
        <a:lstStyle/>
        <a:p>
          <a:endParaRPr lang="en-US"/>
        </a:p>
      </dgm:t>
    </dgm:pt>
    <dgm:pt modelId="{AFEFCAE3-54EA-4A7E-8BE3-AC4A040B1D71}" type="sibTrans" cxnId="{0ADDBCF7-68FE-4D9A-BB15-EEC5713F1014}">
      <dgm:prSet/>
      <dgm:spPr/>
      <dgm:t>
        <a:bodyPr/>
        <a:lstStyle/>
        <a:p>
          <a:endParaRPr lang="en-US"/>
        </a:p>
      </dgm:t>
    </dgm:pt>
    <dgm:pt modelId="{82040394-4378-4268-AEE4-CE380E80BA89}">
      <dgm:prSet custT="1"/>
      <dgm:spPr/>
      <dgm:t>
        <a:bodyPr/>
        <a:lstStyle/>
        <a:p>
          <a:r>
            <a:rPr lang="en-US" sz="900" b="1" dirty="0" smtClean="0"/>
            <a:t>PC Recommendation</a:t>
          </a:r>
          <a:endParaRPr lang="en-US" sz="900" b="1" dirty="0"/>
        </a:p>
      </dgm:t>
    </dgm:pt>
    <dgm:pt modelId="{282BF4A7-44D8-42B0-856E-A6D67E83862E}" type="parTrans" cxnId="{A5C61D89-7A45-4C51-BE95-CAA1E500BA34}">
      <dgm:prSet/>
      <dgm:spPr/>
      <dgm:t>
        <a:bodyPr/>
        <a:lstStyle/>
        <a:p>
          <a:endParaRPr lang="en-US"/>
        </a:p>
      </dgm:t>
    </dgm:pt>
    <dgm:pt modelId="{120449E5-85D1-484E-BCF7-99C1BEBDE0F6}" type="sibTrans" cxnId="{A5C61D89-7A45-4C51-BE95-CAA1E500BA34}">
      <dgm:prSet/>
      <dgm:spPr/>
      <dgm:t>
        <a:bodyPr/>
        <a:lstStyle/>
        <a:p>
          <a:endParaRPr lang="en-US"/>
        </a:p>
      </dgm:t>
    </dgm:pt>
    <dgm:pt modelId="{62819C1E-D484-4BBE-833C-995F36CEFEF2}">
      <dgm:prSet custT="1"/>
      <dgm:spPr/>
      <dgm:t>
        <a:bodyPr/>
        <a:lstStyle/>
        <a:p>
          <a:r>
            <a:rPr lang="en-US" sz="900" b="1" dirty="0" smtClean="0"/>
            <a:t>Council Briefings </a:t>
          </a:r>
          <a:endParaRPr lang="en-US" sz="900" b="1" dirty="0"/>
        </a:p>
      </dgm:t>
    </dgm:pt>
    <dgm:pt modelId="{71204E17-A021-47B1-A7D8-C2186F5CC879}" type="parTrans" cxnId="{81221E2F-A8DC-422F-A0F2-88E5265D26DB}">
      <dgm:prSet/>
      <dgm:spPr/>
      <dgm:t>
        <a:bodyPr/>
        <a:lstStyle/>
        <a:p>
          <a:endParaRPr lang="en-US"/>
        </a:p>
      </dgm:t>
    </dgm:pt>
    <dgm:pt modelId="{E7F0F534-2ABB-42AD-AF3B-150D72627EDA}" type="sibTrans" cxnId="{81221E2F-A8DC-422F-A0F2-88E5265D26DB}">
      <dgm:prSet/>
      <dgm:spPr/>
      <dgm:t>
        <a:bodyPr/>
        <a:lstStyle/>
        <a:p>
          <a:endParaRPr lang="en-US"/>
        </a:p>
      </dgm:t>
    </dgm:pt>
    <dgm:pt modelId="{0E373853-9995-4AA8-906C-AEEC63EBEBEB}">
      <dgm:prSet custT="1"/>
      <dgm:spPr/>
      <dgm:t>
        <a:bodyPr/>
        <a:lstStyle/>
        <a:p>
          <a:r>
            <a:rPr lang="en-US" sz="900" b="1" dirty="0" smtClean="0"/>
            <a:t>Vision Update and Rural Vision</a:t>
          </a:r>
          <a:endParaRPr lang="en-US" sz="900" b="1" dirty="0"/>
        </a:p>
      </dgm:t>
    </dgm:pt>
    <dgm:pt modelId="{E2EAC82A-0507-4511-8ACD-1DD00FA0A964}" type="parTrans" cxnId="{B6154CA2-B9EC-4A36-83D2-F08360623A66}">
      <dgm:prSet/>
      <dgm:spPr/>
      <dgm:t>
        <a:bodyPr/>
        <a:lstStyle/>
        <a:p>
          <a:endParaRPr lang="en-US"/>
        </a:p>
      </dgm:t>
    </dgm:pt>
    <dgm:pt modelId="{123F6CEC-2311-4520-937B-9B18C7636098}" type="sibTrans" cxnId="{B6154CA2-B9EC-4A36-83D2-F08360623A66}">
      <dgm:prSet/>
      <dgm:spPr/>
      <dgm:t>
        <a:bodyPr/>
        <a:lstStyle/>
        <a:p>
          <a:endParaRPr lang="en-US"/>
        </a:p>
      </dgm:t>
    </dgm:pt>
    <dgm:pt modelId="{8A2F7956-442A-4904-89A5-8C726F6BD2A6}">
      <dgm:prSet custT="1"/>
      <dgm:spPr/>
      <dgm:t>
        <a:bodyPr/>
        <a:lstStyle/>
        <a:p>
          <a:r>
            <a:rPr lang="en-US" sz="900" b="1" dirty="0" smtClean="0"/>
            <a:t>Agriculture  &amp; Forest Resource Land Analysis</a:t>
          </a:r>
          <a:endParaRPr lang="en-US" sz="900" b="1" dirty="0"/>
        </a:p>
      </dgm:t>
    </dgm:pt>
    <dgm:pt modelId="{6CDF6791-8F4B-4E81-AAC3-07248B018004}" type="parTrans" cxnId="{9ED9B2A7-7A5C-4B92-94A4-D60F3C49D12E}">
      <dgm:prSet/>
      <dgm:spPr/>
      <dgm:t>
        <a:bodyPr/>
        <a:lstStyle/>
        <a:p>
          <a:endParaRPr lang="en-US"/>
        </a:p>
      </dgm:t>
    </dgm:pt>
    <dgm:pt modelId="{81D89F31-9EA9-41C1-94A7-C1DB1580685E}" type="sibTrans" cxnId="{9ED9B2A7-7A5C-4B92-94A4-D60F3C49D12E}">
      <dgm:prSet/>
      <dgm:spPr/>
      <dgm:t>
        <a:bodyPr/>
        <a:lstStyle/>
        <a:p>
          <a:endParaRPr lang="en-US"/>
        </a:p>
      </dgm:t>
    </dgm:pt>
    <dgm:pt modelId="{0AF35E06-F3FD-48A0-BBDB-C7ED62F49287}" type="pres">
      <dgm:prSet presAssocID="{20413CBE-9D1B-4A8F-92CE-726DDB0DE029}" presName="Name0" presStyleCnt="0">
        <dgm:presLayoutVars>
          <dgm:dir/>
          <dgm:animOne val="branch"/>
          <dgm:animLvl val="lvl"/>
        </dgm:presLayoutVars>
      </dgm:prSet>
      <dgm:spPr/>
      <dgm:t>
        <a:bodyPr/>
        <a:lstStyle/>
        <a:p>
          <a:endParaRPr lang="en-US"/>
        </a:p>
      </dgm:t>
    </dgm:pt>
    <dgm:pt modelId="{352849CF-4F99-4337-8224-51DB4D675C4C}" type="pres">
      <dgm:prSet presAssocID="{18BC2DC4-DA77-49A1-99E4-72FC3C642CCC}" presName="chaos" presStyleCnt="0"/>
      <dgm:spPr/>
    </dgm:pt>
    <dgm:pt modelId="{5F0218F1-7C70-4572-9E10-F95F9F3FBA5A}" type="pres">
      <dgm:prSet presAssocID="{18BC2DC4-DA77-49A1-99E4-72FC3C642CCC}" presName="parTx1" presStyleLbl="revTx" presStyleIdx="0" presStyleCnt="7"/>
      <dgm:spPr/>
      <dgm:t>
        <a:bodyPr/>
        <a:lstStyle/>
        <a:p>
          <a:endParaRPr lang="en-US"/>
        </a:p>
      </dgm:t>
    </dgm:pt>
    <dgm:pt modelId="{CD87A8E1-90D7-4B32-9D22-1F9ABC93501F}" type="pres">
      <dgm:prSet presAssocID="{18BC2DC4-DA77-49A1-99E4-72FC3C642CCC}" presName="desTx1" presStyleLbl="revTx" presStyleIdx="1" presStyleCnt="7" custScaleX="143095" custScaleY="113243" custLinFactNeighborX="12401" custLinFactNeighborY="1680">
        <dgm:presLayoutVars>
          <dgm:bulletEnabled val="1"/>
        </dgm:presLayoutVars>
      </dgm:prSet>
      <dgm:spPr/>
      <dgm:t>
        <a:bodyPr/>
        <a:lstStyle/>
        <a:p>
          <a:endParaRPr lang="en-US"/>
        </a:p>
      </dgm:t>
    </dgm:pt>
    <dgm:pt modelId="{6C5F5650-B7D6-4285-8AB4-94A5A0992968}" type="pres">
      <dgm:prSet presAssocID="{18BC2DC4-DA77-49A1-99E4-72FC3C642CCC}" presName="c1" presStyleLbl="node1" presStyleIdx="0" presStyleCnt="19"/>
      <dgm:spPr/>
    </dgm:pt>
    <dgm:pt modelId="{72A6379A-86F7-482C-BC6A-6768FBF05D25}" type="pres">
      <dgm:prSet presAssocID="{18BC2DC4-DA77-49A1-99E4-72FC3C642CCC}" presName="c2" presStyleLbl="node1" presStyleIdx="1" presStyleCnt="19"/>
      <dgm:spPr/>
    </dgm:pt>
    <dgm:pt modelId="{7A044D94-0D4F-4C47-942E-47749E9BD18B}" type="pres">
      <dgm:prSet presAssocID="{18BC2DC4-DA77-49A1-99E4-72FC3C642CCC}" presName="c3" presStyleLbl="node1" presStyleIdx="2" presStyleCnt="19"/>
      <dgm:spPr/>
    </dgm:pt>
    <dgm:pt modelId="{BB99608A-987E-431B-8D0A-1AA7B0D35E0D}" type="pres">
      <dgm:prSet presAssocID="{18BC2DC4-DA77-49A1-99E4-72FC3C642CCC}" presName="c4" presStyleLbl="node1" presStyleIdx="3" presStyleCnt="19"/>
      <dgm:spPr/>
    </dgm:pt>
    <dgm:pt modelId="{F683DA83-2AC4-4B8E-BF0A-A4E03C5E351C}" type="pres">
      <dgm:prSet presAssocID="{18BC2DC4-DA77-49A1-99E4-72FC3C642CCC}" presName="c5" presStyleLbl="node1" presStyleIdx="4" presStyleCnt="19"/>
      <dgm:spPr/>
    </dgm:pt>
    <dgm:pt modelId="{769C34FC-28CC-4B48-AB15-6589F09F49DF}" type="pres">
      <dgm:prSet presAssocID="{18BC2DC4-DA77-49A1-99E4-72FC3C642CCC}" presName="c6" presStyleLbl="node1" presStyleIdx="5" presStyleCnt="19"/>
      <dgm:spPr/>
    </dgm:pt>
    <dgm:pt modelId="{76BAA5EF-3DCD-4705-B9CF-3A98D75260DD}" type="pres">
      <dgm:prSet presAssocID="{18BC2DC4-DA77-49A1-99E4-72FC3C642CCC}" presName="c7" presStyleLbl="node1" presStyleIdx="6" presStyleCnt="19"/>
      <dgm:spPr/>
    </dgm:pt>
    <dgm:pt modelId="{79B493FA-B402-4688-B086-41A09A153D7E}" type="pres">
      <dgm:prSet presAssocID="{18BC2DC4-DA77-49A1-99E4-72FC3C642CCC}" presName="c8" presStyleLbl="node1" presStyleIdx="7" presStyleCnt="19"/>
      <dgm:spPr/>
    </dgm:pt>
    <dgm:pt modelId="{6713DFC8-B719-486E-87A7-B421598763F4}" type="pres">
      <dgm:prSet presAssocID="{18BC2DC4-DA77-49A1-99E4-72FC3C642CCC}" presName="c9" presStyleLbl="node1" presStyleIdx="8" presStyleCnt="19"/>
      <dgm:spPr/>
    </dgm:pt>
    <dgm:pt modelId="{75C70B36-D02E-4E61-925A-3EDBAAD6C39E}" type="pres">
      <dgm:prSet presAssocID="{18BC2DC4-DA77-49A1-99E4-72FC3C642CCC}" presName="c10" presStyleLbl="node1" presStyleIdx="9" presStyleCnt="19"/>
      <dgm:spPr/>
    </dgm:pt>
    <dgm:pt modelId="{7A3136B0-F9C9-44C6-807C-FED52D114071}" type="pres">
      <dgm:prSet presAssocID="{18BC2DC4-DA77-49A1-99E4-72FC3C642CCC}" presName="c11" presStyleLbl="node1" presStyleIdx="10" presStyleCnt="19"/>
      <dgm:spPr/>
    </dgm:pt>
    <dgm:pt modelId="{587C4F7C-8CEC-4889-87D5-2BF1C41AC9A1}" type="pres">
      <dgm:prSet presAssocID="{18BC2DC4-DA77-49A1-99E4-72FC3C642CCC}" presName="c12" presStyleLbl="node1" presStyleIdx="11" presStyleCnt="19"/>
      <dgm:spPr/>
    </dgm:pt>
    <dgm:pt modelId="{98BC1A0A-ADAE-4498-A598-499CC805B698}" type="pres">
      <dgm:prSet presAssocID="{18BC2DC4-DA77-49A1-99E4-72FC3C642CCC}" presName="c13" presStyleLbl="node1" presStyleIdx="12" presStyleCnt="19"/>
      <dgm:spPr/>
    </dgm:pt>
    <dgm:pt modelId="{291B9479-ED59-4334-A935-6E276A925F84}" type="pres">
      <dgm:prSet presAssocID="{18BC2DC4-DA77-49A1-99E4-72FC3C642CCC}" presName="c14" presStyleLbl="node1" presStyleIdx="13" presStyleCnt="19"/>
      <dgm:spPr/>
    </dgm:pt>
    <dgm:pt modelId="{BECDE721-EAA2-443A-B7AE-4CB6F5B2919E}" type="pres">
      <dgm:prSet presAssocID="{18BC2DC4-DA77-49A1-99E4-72FC3C642CCC}" presName="c15" presStyleLbl="node1" presStyleIdx="14" presStyleCnt="19"/>
      <dgm:spPr/>
    </dgm:pt>
    <dgm:pt modelId="{C471E360-994A-4152-8B46-2CD015092322}" type="pres">
      <dgm:prSet presAssocID="{18BC2DC4-DA77-49A1-99E4-72FC3C642CCC}" presName="c16" presStyleLbl="node1" presStyleIdx="15" presStyleCnt="19"/>
      <dgm:spPr/>
    </dgm:pt>
    <dgm:pt modelId="{6601944D-EA8F-488B-A9C8-0F33A1CB60F0}" type="pres">
      <dgm:prSet presAssocID="{18BC2DC4-DA77-49A1-99E4-72FC3C642CCC}" presName="c17" presStyleLbl="node1" presStyleIdx="16" presStyleCnt="19"/>
      <dgm:spPr/>
    </dgm:pt>
    <dgm:pt modelId="{B9FDE35F-4569-4ED0-8C0B-1A363D1D3ED9}" type="pres">
      <dgm:prSet presAssocID="{18BC2DC4-DA77-49A1-99E4-72FC3C642CCC}" presName="c18" presStyleLbl="node1" presStyleIdx="17" presStyleCnt="19"/>
      <dgm:spPr/>
    </dgm:pt>
    <dgm:pt modelId="{972387AE-1884-4CD4-A254-AAA26D1F5487}" type="pres">
      <dgm:prSet presAssocID="{43321463-3CD7-4EA9-8842-AFA3961B9877}" presName="chevronComposite1" presStyleCnt="0"/>
      <dgm:spPr/>
    </dgm:pt>
    <dgm:pt modelId="{2241BDE3-7B46-49B1-9E1A-70BA4FA40CA4}" type="pres">
      <dgm:prSet presAssocID="{43321463-3CD7-4EA9-8842-AFA3961B9877}" presName="chevron1" presStyleLbl="sibTrans2D1" presStyleIdx="0" presStyleCnt="3"/>
      <dgm:spPr/>
    </dgm:pt>
    <dgm:pt modelId="{90AAC0A9-1AAC-4282-956F-43BC6D321C6E}" type="pres">
      <dgm:prSet presAssocID="{43321463-3CD7-4EA9-8842-AFA3961B9877}" presName="spChevron1" presStyleCnt="0"/>
      <dgm:spPr/>
    </dgm:pt>
    <dgm:pt modelId="{2BA0AD3D-01AF-405B-9231-4CBE9900C363}" type="pres">
      <dgm:prSet presAssocID="{38999805-AF66-41BD-9D94-6C3A053889F0}" presName="middle" presStyleCnt="0"/>
      <dgm:spPr/>
    </dgm:pt>
    <dgm:pt modelId="{261643ED-F1CE-4859-9E4E-089D6BB7F68C}" type="pres">
      <dgm:prSet presAssocID="{38999805-AF66-41BD-9D94-6C3A053889F0}" presName="parTxMid" presStyleLbl="revTx" presStyleIdx="2" presStyleCnt="7"/>
      <dgm:spPr/>
      <dgm:t>
        <a:bodyPr/>
        <a:lstStyle/>
        <a:p>
          <a:endParaRPr lang="en-US"/>
        </a:p>
      </dgm:t>
    </dgm:pt>
    <dgm:pt modelId="{43AD6D73-5BAC-43FF-AE5F-7CFAA9CB07C3}" type="pres">
      <dgm:prSet presAssocID="{38999805-AF66-41BD-9D94-6C3A053889F0}" presName="desTxMid" presStyleLbl="revTx" presStyleIdx="3" presStyleCnt="7" custLinFactNeighborX="10212" custLinFactNeighborY="-7985">
        <dgm:presLayoutVars>
          <dgm:bulletEnabled val="1"/>
        </dgm:presLayoutVars>
      </dgm:prSet>
      <dgm:spPr/>
      <dgm:t>
        <a:bodyPr/>
        <a:lstStyle/>
        <a:p>
          <a:endParaRPr lang="en-US"/>
        </a:p>
      </dgm:t>
    </dgm:pt>
    <dgm:pt modelId="{7BB1BDC8-BFD7-47E9-8928-AC37F42D8E39}" type="pres">
      <dgm:prSet presAssocID="{38999805-AF66-41BD-9D94-6C3A053889F0}" presName="spMid" presStyleCnt="0"/>
      <dgm:spPr/>
    </dgm:pt>
    <dgm:pt modelId="{D1B366BD-6E82-40D8-82A9-F90F81C5C654}" type="pres">
      <dgm:prSet presAssocID="{0F1FBEC2-89CE-44C9-9DE1-AF59E2A2615E}" presName="chevronComposite1" presStyleCnt="0"/>
      <dgm:spPr/>
    </dgm:pt>
    <dgm:pt modelId="{39BC082F-BFB2-452A-B15D-FB3FB368A715}" type="pres">
      <dgm:prSet presAssocID="{0F1FBEC2-89CE-44C9-9DE1-AF59E2A2615E}" presName="chevron1" presStyleLbl="sibTrans2D1" presStyleIdx="1" presStyleCnt="3"/>
      <dgm:spPr/>
    </dgm:pt>
    <dgm:pt modelId="{7D001827-89A2-48C9-B9E3-79CCE3CD2E25}" type="pres">
      <dgm:prSet presAssocID="{0F1FBEC2-89CE-44C9-9DE1-AF59E2A2615E}" presName="spChevron1" presStyleCnt="0"/>
      <dgm:spPr/>
    </dgm:pt>
    <dgm:pt modelId="{9520174C-AF67-4AC6-9DCC-D63EA42F68DB}" type="pres">
      <dgm:prSet presAssocID="{2F513DD0-C053-4B0C-AB74-012233FEE0EB}" presName="middle" presStyleCnt="0"/>
      <dgm:spPr/>
    </dgm:pt>
    <dgm:pt modelId="{E70110D2-DEFB-4656-99D1-4B0B181F72E3}" type="pres">
      <dgm:prSet presAssocID="{2F513DD0-C053-4B0C-AB74-012233FEE0EB}" presName="parTxMid" presStyleLbl="revTx" presStyleIdx="4" presStyleCnt="7"/>
      <dgm:spPr/>
      <dgm:t>
        <a:bodyPr/>
        <a:lstStyle/>
        <a:p>
          <a:endParaRPr lang="en-US"/>
        </a:p>
      </dgm:t>
    </dgm:pt>
    <dgm:pt modelId="{D6D6A8B1-0F58-45CA-9568-82BAE40ACBCE}" type="pres">
      <dgm:prSet presAssocID="{2F513DD0-C053-4B0C-AB74-012233FEE0EB}" presName="desTxMid" presStyleLbl="revTx" presStyleIdx="5" presStyleCnt="7" custLinFactNeighborX="8732" custLinFactNeighborY="-6195">
        <dgm:presLayoutVars>
          <dgm:bulletEnabled val="1"/>
        </dgm:presLayoutVars>
      </dgm:prSet>
      <dgm:spPr/>
      <dgm:t>
        <a:bodyPr/>
        <a:lstStyle/>
        <a:p>
          <a:endParaRPr lang="en-US"/>
        </a:p>
      </dgm:t>
    </dgm:pt>
    <dgm:pt modelId="{4CF356ED-CBB4-4D90-9480-26E4E098EDE8}" type="pres">
      <dgm:prSet presAssocID="{2F513DD0-C053-4B0C-AB74-012233FEE0EB}" presName="spMid" presStyleCnt="0"/>
      <dgm:spPr/>
    </dgm:pt>
    <dgm:pt modelId="{A07D1D89-D598-4D1C-98ED-D11030D9D729}" type="pres">
      <dgm:prSet presAssocID="{C1903168-F16B-4A3A-BB9B-04DB29A443AE}" presName="chevronComposite1" presStyleCnt="0"/>
      <dgm:spPr/>
    </dgm:pt>
    <dgm:pt modelId="{61DCE849-FF97-438F-98F1-A90A8126B7EE}" type="pres">
      <dgm:prSet presAssocID="{C1903168-F16B-4A3A-BB9B-04DB29A443AE}" presName="chevron1" presStyleLbl="sibTrans2D1" presStyleIdx="2" presStyleCnt="3"/>
      <dgm:spPr/>
    </dgm:pt>
    <dgm:pt modelId="{F8D44947-7DF7-4AC4-B90C-50DEF3E89B6C}" type="pres">
      <dgm:prSet presAssocID="{C1903168-F16B-4A3A-BB9B-04DB29A443AE}" presName="spChevron1" presStyleCnt="0"/>
      <dgm:spPr/>
    </dgm:pt>
    <dgm:pt modelId="{B80920FB-CD68-459D-8C69-9311A7300BB3}" type="pres">
      <dgm:prSet presAssocID="{447A11D0-8D4C-4C06-BC42-DE82ECC2B1A2}" presName="last" presStyleCnt="0"/>
      <dgm:spPr/>
    </dgm:pt>
    <dgm:pt modelId="{110255A2-6E4C-4299-9BA1-C0240587198A}" type="pres">
      <dgm:prSet presAssocID="{447A11D0-8D4C-4C06-BC42-DE82ECC2B1A2}" presName="circleTx" presStyleLbl="node1" presStyleIdx="18" presStyleCnt="19"/>
      <dgm:spPr/>
      <dgm:t>
        <a:bodyPr/>
        <a:lstStyle/>
        <a:p>
          <a:endParaRPr lang="en-US"/>
        </a:p>
      </dgm:t>
    </dgm:pt>
    <dgm:pt modelId="{00390D9A-442A-4E23-B539-F6C64253CA2C}" type="pres">
      <dgm:prSet presAssocID="{447A11D0-8D4C-4C06-BC42-DE82ECC2B1A2}" presName="desTxN" presStyleLbl="revTx" presStyleIdx="6" presStyleCnt="7" custScaleX="128028" custLinFactNeighborX="20277" custLinFactNeighborY="-2157">
        <dgm:presLayoutVars>
          <dgm:bulletEnabled val="1"/>
        </dgm:presLayoutVars>
      </dgm:prSet>
      <dgm:spPr/>
      <dgm:t>
        <a:bodyPr/>
        <a:lstStyle/>
        <a:p>
          <a:endParaRPr lang="en-US"/>
        </a:p>
      </dgm:t>
    </dgm:pt>
    <dgm:pt modelId="{72B515E3-0A3A-45EF-829A-D7DC0393E187}" type="pres">
      <dgm:prSet presAssocID="{447A11D0-8D4C-4C06-BC42-DE82ECC2B1A2}" presName="spN" presStyleCnt="0"/>
      <dgm:spPr/>
    </dgm:pt>
  </dgm:ptLst>
  <dgm:cxnLst>
    <dgm:cxn modelId="{391DBE61-301A-4CE6-A608-9304E392DEBC}" type="presOf" srcId="{5C2DAE94-5BDE-4909-8497-FE25D29ADBB9}" destId="{D6D6A8B1-0F58-45CA-9568-82BAE40ACBCE}" srcOrd="0" destOrd="2" presId="urn:microsoft.com/office/officeart/2009/3/layout/RandomtoResultProcess"/>
    <dgm:cxn modelId="{B9250719-CDEB-440B-98EB-DEB38DC790D4}" type="presOf" srcId="{4577A079-E3D9-48B1-98A7-FE176271F300}" destId="{CD87A8E1-90D7-4B32-9D22-1F9ABC93501F}" srcOrd="0" destOrd="5" presId="urn:microsoft.com/office/officeart/2009/3/layout/RandomtoResultProcess"/>
    <dgm:cxn modelId="{1FB56A50-AB5F-4483-9B3C-D17B9208F321}" srcId="{38999805-AF66-41BD-9D94-6C3A053889F0}" destId="{B6F548DE-E154-402E-81BA-B7F2A9C168D5}" srcOrd="2" destOrd="0" parTransId="{EA02A3DD-F7E9-47FE-83F4-C40BA2252B05}" sibTransId="{227B32E9-815F-455E-A964-C457A063BF9D}"/>
    <dgm:cxn modelId="{0F4A6D80-ABFE-4B4F-9C80-F8F7390DC976}" type="presOf" srcId="{8A2F7956-442A-4904-89A5-8C726F6BD2A6}" destId="{CD87A8E1-90D7-4B32-9D22-1F9ABC93501F}" srcOrd="0" destOrd="1" presId="urn:microsoft.com/office/officeart/2009/3/layout/RandomtoResultProcess"/>
    <dgm:cxn modelId="{1B2FE08A-CBB4-4332-99C2-194D564E7374}" srcId="{18BC2DC4-DA77-49A1-99E4-72FC3C642CCC}" destId="{FBE13C41-9D7C-4BBB-9253-78C8E8FDB1E1}" srcOrd="4" destOrd="0" parTransId="{63125ED2-01BD-4151-A88C-30052DCCB482}" sibTransId="{119FB495-2620-4BB5-964C-E5D7462ED9E5}"/>
    <dgm:cxn modelId="{B7829B61-1C74-4EFB-8410-89B7BABF31CC}" type="presOf" srcId="{FBE13C41-9D7C-4BBB-9253-78C8E8FDB1E1}" destId="{CD87A8E1-90D7-4B32-9D22-1F9ABC93501F}" srcOrd="0" destOrd="4" presId="urn:microsoft.com/office/officeart/2009/3/layout/RandomtoResultProcess"/>
    <dgm:cxn modelId="{1FD9631B-39B8-43D5-986D-9603877BFEE5}" srcId="{20413CBE-9D1B-4A8F-92CE-726DDB0DE029}" destId="{447A11D0-8D4C-4C06-BC42-DE82ECC2B1A2}" srcOrd="3" destOrd="0" parTransId="{2E38C797-0A39-4973-A479-E342410F37DB}" sibTransId="{86F4B93D-52DE-4C1F-AEF3-18357418C7B5}"/>
    <dgm:cxn modelId="{9C6B638C-970B-4A8E-8504-792A388DC6B8}" srcId="{20413CBE-9D1B-4A8F-92CE-726DDB0DE029}" destId="{38999805-AF66-41BD-9D94-6C3A053889F0}" srcOrd="1" destOrd="0" parTransId="{ACFD2146-647F-49D7-881C-66B6EC169DCF}" sibTransId="{0F1FBEC2-89CE-44C9-9DE1-AF59E2A2615E}"/>
    <dgm:cxn modelId="{953B8FF3-2AB0-4477-A193-C2EE5986BDE4}" srcId="{38999805-AF66-41BD-9D94-6C3A053889F0}" destId="{A5834FA7-454E-4276-BA4D-5E12C58F1FAB}" srcOrd="1" destOrd="0" parTransId="{25852583-D4AC-4C63-9B89-E57ACC977CC1}" sibTransId="{C727C96D-39FF-4404-B53A-B9DBFE884CBB}"/>
    <dgm:cxn modelId="{5764FA5B-4413-41E2-93A5-7FE3BD10DB00}" srcId="{447A11D0-8D4C-4C06-BC42-DE82ECC2B1A2}" destId="{492F8EF1-16F5-4DAC-AABF-3B72A84AFF25}" srcOrd="1" destOrd="0" parTransId="{CCD51B80-8EF7-410D-AC69-DB0998772B1B}" sibTransId="{70C904F7-376F-422B-9822-F0FD77288D52}"/>
    <dgm:cxn modelId="{8F1F6773-4582-47B6-91BD-5F011331ABC8}" type="presOf" srcId="{7B3AA77C-04DB-4A71-A41F-D86AD25EBFA6}" destId="{43AD6D73-5BAC-43FF-AE5F-7CFAA9CB07C3}" srcOrd="0" destOrd="4" presId="urn:microsoft.com/office/officeart/2009/3/layout/RandomtoResultProcess"/>
    <dgm:cxn modelId="{F5C30DBC-08A7-4CE3-A875-2E29E4F4A461}" type="presOf" srcId="{CBA1DE12-36FC-4550-8CED-2C5B3BF0EA75}" destId="{CD87A8E1-90D7-4B32-9D22-1F9ABC93501F}" srcOrd="0" destOrd="3" presId="urn:microsoft.com/office/officeart/2009/3/layout/RandomtoResultProcess"/>
    <dgm:cxn modelId="{28E0DF3A-78BF-4CE9-A3FB-5078F8B64A61}" type="presOf" srcId="{2F513DD0-C053-4B0C-AB74-012233FEE0EB}" destId="{E70110D2-DEFB-4656-99D1-4B0B181F72E3}" srcOrd="0" destOrd="0" presId="urn:microsoft.com/office/officeart/2009/3/layout/RandomtoResultProcess"/>
    <dgm:cxn modelId="{B6154CA2-B9EC-4A36-83D2-F08360623A66}" srcId="{18BC2DC4-DA77-49A1-99E4-72FC3C642CCC}" destId="{0E373853-9995-4AA8-906C-AEEC63EBEBEB}" srcOrd="0" destOrd="0" parTransId="{E2EAC82A-0507-4511-8ACD-1DD00FA0A964}" sibTransId="{123F6CEC-2311-4520-937B-9B18C7636098}"/>
    <dgm:cxn modelId="{557BC954-200A-4BF8-B44C-475725FE1573}" type="presOf" srcId="{94076F20-1F14-4C06-AD1A-F37BCD5959C6}" destId="{43AD6D73-5BAC-43FF-AE5F-7CFAA9CB07C3}" srcOrd="0" destOrd="6" presId="urn:microsoft.com/office/officeart/2009/3/layout/RandomtoResultProcess"/>
    <dgm:cxn modelId="{324E154B-7FBF-4539-A05C-B5B8F15D8230}" srcId="{38999805-AF66-41BD-9D94-6C3A053889F0}" destId="{62922DC6-336B-44FD-A70D-5628A6F094CC}" srcOrd="5" destOrd="0" parTransId="{A76CFFC9-FE32-4693-A7E2-84CF49EE8F52}" sibTransId="{14F7C35C-E302-4366-8AEF-BFAC087AB9BC}"/>
    <dgm:cxn modelId="{B8C1118A-E9BD-4C18-9D43-BDE057B61D41}" type="presOf" srcId="{38999805-AF66-41BD-9D94-6C3A053889F0}" destId="{261643ED-F1CE-4859-9E4E-089D6BB7F68C}" srcOrd="0" destOrd="0" presId="urn:microsoft.com/office/officeart/2009/3/layout/RandomtoResultProcess"/>
    <dgm:cxn modelId="{F6FA42C8-2FB5-4623-995B-5CEF28E7947D}" srcId="{38999805-AF66-41BD-9D94-6C3A053889F0}" destId="{70F2F22F-0219-4E11-B076-9053529FAA9A}" srcOrd="0" destOrd="0" parTransId="{F1FB9CF8-6FAF-45C7-9C67-126C908F2871}" sibTransId="{25E5C19B-0092-4E4A-8EFC-25022EE89B51}"/>
    <dgm:cxn modelId="{9766E130-3DFF-47DC-83C2-19AE75471CD0}" srcId="{18BC2DC4-DA77-49A1-99E4-72FC3C642CCC}" destId="{969323A9-3CBF-41A0-B878-1D550FCD7917}" srcOrd="6" destOrd="0" parTransId="{BB9BD3E8-AC76-48E0-81C9-9A9F02E70FD7}" sibTransId="{1FC6ACAC-1B17-4735-9F0D-9BD14CA1E5BC}"/>
    <dgm:cxn modelId="{1368CF58-C8EA-4C62-B851-C776C14CE2FC}" srcId="{2F513DD0-C053-4B0C-AB74-012233FEE0EB}" destId="{3E465979-7337-48B0-8E3A-9765760D3903}" srcOrd="0" destOrd="0" parTransId="{255A7E2A-3F05-43D3-8A87-07F20BFE66CB}" sibTransId="{8CE21F28-8B42-472E-AE60-AE86A51F8E44}"/>
    <dgm:cxn modelId="{16CB4A50-0437-4643-A167-E52D56572756}" type="presOf" srcId="{2C5C35F5-A927-41F9-B78B-0F0CCA9F6BCF}" destId="{43AD6D73-5BAC-43FF-AE5F-7CFAA9CB07C3}" srcOrd="0" destOrd="3" presId="urn:microsoft.com/office/officeart/2009/3/layout/RandomtoResultProcess"/>
    <dgm:cxn modelId="{6D3E9439-CDCD-42F7-AE1B-063B51B86395}" srcId="{38999805-AF66-41BD-9D94-6C3A053889F0}" destId="{94076F20-1F14-4C06-AD1A-F37BCD5959C6}" srcOrd="6" destOrd="0" parTransId="{60BC3CC6-F152-49C4-B885-2B9817BFA9F2}" sibTransId="{6565F211-6AC3-4A87-8736-B8113B7B5F52}"/>
    <dgm:cxn modelId="{D23369EE-89FC-4A3D-9FF9-E9AA9E2EB5CC}" srcId="{20413CBE-9D1B-4A8F-92CE-726DDB0DE029}" destId="{18BC2DC4-DA77-49A1-99E4-72FC3C642CCC}" srcOrd="0" destOrd="0" parTransId="{7DA8A63E-0B5E-4A1D-B45B-9C6EDB9C657E}" sibTransId="{43321463-3CD7-4EA9-8842-AFA3961B9877}"/>
    <dgm:cxn modelId="{67BFE4CD-684B-455C-8B07-CEA28FBE7009}" type="presOf" srcId="{49BD2DCD-B46C-430E-B4A4-C4B584B146DC}" destId="{CD87A8E1-90D7-4B32-9D22-1F9ABC93501F}" srcOrd="0" destOrd="2" presId="urn:microsoft.com/office/officeart/2009/3/layout/RandomtoResultProcess"/>
    <dgm:cxn modelId="{383DF3A4-AE70-4742-AB9E-EC2CD3B0AEB9}" type="presOf" srcId="{FEB5F90F-6A49-4CFB-B737-36418E7B3740}" destId="{D6D6A8B1-0F58-45CA-9568-82BAE40ACBCE}" srcOrd="0" destOrd="1" presId="urn:microsoft.com/office/officeart/2009/3/layout/RandomtoResultProcess"/>
    <dgm:cxn modelId="{5DA72EE7-1516-428B-87E3-3473EB575FAE}" type="presOf" srcId="{447A11D0-8D4C-4C06-BC42-DE82ECC2B1A2}" destId="{110255A2-6E4C-4299-9BA1-C0240587198A}" srcOrd="0" destOrd="0" presId="urn:microsoft.com/office/officeart/2009/3/layout/RandomtoResultProcess"/>
    <dgm:cxn modelId="{0ADDBCF7-68FE-4D9A-BB15-EEC5713F1014}" srcId="{2F513DD0-C053-4B0C-AB74-012233FEE0EB}" destId="{5C2DAE94-5BDE-4909-8497-FE25D29ADBB9}" srcOrd="2" destOrd="0" parTransId="{5529D8C1-8647-485D-8DE4-15EADA1043AA}" sibTransId="{AFEFCAE3-54EA-4A7E-8BE3-AC4A040B1D71}"/>
    <dgm:cxn modelId="{247DC264-31AB-4A69-A772-6521F007A7CC}" type="presOf" srcId="{62922DC6-336B-44FD-A70D-5628A6F094CC}" destId="{43AD6D73-5BAC-43FF-AE5F-7CFAA9CB07C3}" srcOrd="0" destOrd="5" presId="urn:microsoft.com/office/officeart/2009/3/layout/RandomtoResultProcess"/>
    <dgm:cxn modelId="{829676D5-7CFF-41C2-AA56-BBDD4A6BE0BF}" type="presOf" srcId="{18BC2DC4-DA77-49A1-99E4-72FC3C642CCC}" destId="{5F0218F1-7C70-4572-9E10-F95F9F3FBA5A}" srcOrd="0" destOrd="0" presId="urn:microsoft.com/office/officeart/2009/3/layout/RandomtoResultProcess"/>
    <dgm:cxn modelId="{A86AE944-9E27-43E3-A5FE-2A6844418285}" srcId="{447A11D0-8D4C-4C06-BC42-DE82ECC2B1A2}" destId="{375A163A-A34A-484C-A6CC-4EC64934D6D4}" srcOrd="2" destOrd="0" parTransId="{F63103A6-A360-472D-87C1-D0B0B285C31F}" sibTransId="{D7A43674-0D06-4A91-8420-98421F856FFF}"/>
    <dgm:cxn modelId="{315FB08B-51CA-429D-BB73-72B90747C240}" srcId="{18BC2DC4-DA77-49A1-99E4-72FC3C642CCC}" destId="{49BD2DCD-B46C-430E-B4A4-C4B584B146DC}" srcOrd="2" destOrd="0" parTransId="{8A468D41-6D26-4DCE-99E2-AFB015CF64B9}" sibTransId="{334C2587-7FFD-4E0E-B007-4D2CD98971BB}"/>
    <dgm:cxn modelId="{C12CAA1B-CF91-460C-90F6-C9E312A5DB11}" srcId="{2F513DD0-C053-4B0C-AB74-012233FEE0EB}" destId="{FEB5F90F-6A49-4CFB-B737-36418E7B3740}" srcOrd="1" destOrd="0" parTransId="{65D6DA0F-C19B-48F1-A62F-0044AFA49C5A}" sibTransId="{10A128EF-2723-4152-8FD7-BC7CE44339A9}"/>
    <dgm:cxn modelId="{A5C61D89-7A45-4C51-BE95-CAA1E500BA34}" srcId="{2F513DD0-C053-4B0C-AB74-012233FEE0EB}" destId="{82040394-4378-4268-AEE4-CE380E80BA89}" srcOrd="3" destOrd="0" parTransId="{282BF4A7-44D8-42B0-856E-A6D67E83862E}" sibTransId="{120449E5-85D1-484E-BCF7-99C1BEBDE0F6}"/>
    <dgm:cxn modelId="{ECBFD447-E879-4E89-9A3D-9206F9780509}" srcId="{20413CBE-9D1B-4A8F-92CE-726DDB0DE029}" destId="{2F513DD0-C053-4B0C-AB74-012233FEE0EB}" srcOrd="2" destOrd="0" parTransId="{FC991B09-EF0B-4B75-9CEB-C2803541C992}" sibTransId="{C1903168-F16B-4A3A-BB9B-04DB29A443AE}"/>
    <dgm:cxn modelId="{B95711B8-F621-4972-A5A6-F7569A2C3642}" type="presOf" srcId="{62819C1E-D484-4BBE-833C-995F36CEFEF2}" destId="{00390D9A-442A-4E23-B539-F6C64253CA2C}" srcOrd="0" destOrd="0" presId="urn:microsoft.com/office/officeart/2009/3/layout/RandomtoResultProcess"/>
    <dgm:cxn modelId="{D8508630-E20A-4AA4-9928-EEC3E1F95AB5}" type="presOf" srcId="{B6F548DE-E154-402E-81BA-B7F2A9C168D5}" destId="{43AD6D73-5BAC-43FF-AE5F-7CFAA9CB07C3}" srcOrd="0" destOrd="2" presId="urn:microsoft.com/office/officeart/2009/3/layout/RandomtoResultProcess"/>
    <dgm:cxn modelId="{81221E2F-A8DC-422F-A0F2-88E5265D26DB}" srcId="{447A11D0-8D4C-4C06-BC42-DE82ECC2B1A2}" destId="{62819C1E-D484-4BBE-833C-995F36CEFEF2}" srcOrd="0" destOrd="0" parTransId="{71204E17-A021-47B1-A7D8-C2186F5CC879}" sibTransId="{E7F0F534-2ABB-42AD-AF3B-150D72627EDA}"/>
    <dgm:cxn modelId="{7767356B-580F-4036-80AE-4CD1C191C65C}" type="presOf" srcId="{82040394-4378-4268-AEE4-CE380E80BA89}" destId="{D6D6A8B1-0F58-45CA-9568-82BAE40ACBCE}" srcOrd="0" destOrd="3" presId="urn:microsoft.com/office/officeart/2009/3/layout/RandomtoResultProcess"/>
    <dgm:cxn modelId="{F4BB28C9-6BF5-48F6-BB83-25C4814E314C}" srcId="{18BC2DC4-DA77-49A1-99E4-72FC3C642CCC}" destId="{4577A079-E3D9-48B1-98A7-FE176271F300}" srcOrd="5" destOrd="0" parTransId="{C93EE65C-2902-4F9E-A26B-3CE1E8FDA280}" sibTransId="{01919A13-C786-4D57-88DE-2CB9E27D9842}"/>
    <dgm:cxn modelId="{447272B7-034C-4F73-AB07-96616842B5DA}" type="presOf" srcId="{A5834FA7-454E-4276-BA4D-5E12C58F1FAB}" destId="{43AD6D73-5BAC-43FF-AE5F-7CFAA9CB07C3}" srcOrd="0" destOrd="1" presId="urn:microsoft.com/office/officeart/2009/3/layout/RandomtoResultProcess"/>
    <dgm:cxn modelId="{F818C708-2D60-4F47-ACE4-1A64FD72209C}" srcId="{38999805-AF66-41BD-9D94-6C3A053889F0}" destId="{2C5C35F5-A927-41F9-B78B-0F0CCA9F6BCF}" srcOrd="3" destOrd="0" parTransId="{96B755AE-4BAD-4B3C-A5E1-1E54F0A66727}" sibTransId="{AFD81BDA-6C64-4649-B3E9-7D1F2DD573A5}"/>
    <dgm:cxn modelId="{C96F6A45-13EC-4444-A438-7865165E2C64}" type="presOf" srcId="{20413CBE-9D1B-4A8F-92CE-726DDB0DE029}" destId="{0AF35E06-F3FD-48A0-BBDB-C7ED62F49287}" srcOrd="0" destOrd="0" presId="urn:microsoft.com/office/officeart/2009/3/layout/RandomtoResultProcess"/>
    <dgm:cxn modelId="{9ED9B2A7-7A5C-4B92-94A4-D60F3C49D12E}" srcId="{18BC2DC4-DA77-49A1-99E4-72FC3C642CCC}" destId="{8A2F7956-442A-4904-89A5-8C726F6BD2A6}" srcOrd="1" destOrd="0" parTransId="{6CDF6791-8F4B-4E81-AAC3-07248B018004}" sibTransId="{81D89F31-9EA9-41C1-94A7-C1DB1580685E}"/>
    <dgm:cxn modelId="{DB835412-B4CB-4C05-B830-3778A820E7B4}" srcId="{18BC2DC4-DA77-49A1-99E4-72FC3C642CCC}" destId="{CBA1DE12-36FC-4550-8CED-2C5B3BF0EA75}" srcOrd="3" destOrd="0" parTransId="{2C35DA2D-F46B-49EB-BD92-78440A5B802B}" sibTransId="{A128C0F5-9DC1-48D1-BA16-93C4E306CB3C}"/>
    <dgm:cxn modelId="{55020B43-BF45-49CA-985C-8936625AFF56}" type="presOf" srcId="{969323A9-3CBF-41A0-B878-1D550FCD7917}" destId="{CD87A8E1-90D7-4B32-9D22-1F9ABC93501F}" srcOrd="0" destOrd="6" presId="urn:microsoft.com/office/officeart/2009/3/layout/RandomtoResultProcess"/>
    <dgm:cxn modelId="{3196E564-2D5A-4B0D-A459-B0B843F6FF0B}" type="presOf" srcId="{0E373853-9995-4AA8-906C-AEEC63EBEBEB}" destId="{CD87A8E1-90D7-4B32-9D22-1F9ABC93501F}" srcOrd="0" destOrd="0" presId="urn:microsoft.com/office/officeart/2009/3/layout/RandomtoResultProcess"/>
    <dgm:cxn modelId="{918624D6-E9AB-406F-8630-0006A1E139FF}" srcId="{38999805-AF66-41BD-9D94-6C3A053889F0}" destId="{7B3AA77C-04DB-4A71-A41F-D86AD25EBFA6}" srcOrd="4" destOrd="0" parTransId="{7506B183-DDF2-4026-8F81-87DA37A1AC7B}" sibTransId="{287E12DA-9984-4949-9278-2DB6C55E4CA9}"/>
    <dgm:cxn modelId="{AE3B6FE2-F413-4C2F-8B0F-5B931DF29CF0}" type="presOf" srcId="{70F2F22F-0219-4E11-B076-9053529FAA9A}" destId="{43AD6D73-5BAC-43FF-AE5F-7CFAA9CB07C3}" srcOrd="0" destOrd="0" presId="urn:microsoft.com/office/officeart/2009/3/layout/RandomtoResultProcess"/>
    <dgm:cxn modelId="{FA802601-FD46-42F0-B9C7-4C822E4445ED}" type="presOf" srcId="{492F8EF1-16F5-4DAC-AABF-3B72A84AFF25}" destId="{00390D9A-442A-4E23-B539-F6C64253CA2C}" srcOrd="0" destOrd="1" presId="urn:microsoft.com/office/officeart/2009/3/layout/RandomtoResultProcess"/>
    <dgm:cxn modelId="{76F4EDC7-0EDC-4AAE-A760-360B05F44638}" type="presOf" srcId="{375A163A-A34A-484C-A6CC-4EC64934D6D4}" destId="{00390D9A-442A-4E23-B539-F6C64253CA2C}" srcOrd="0" destOrd="2" presId="urn:microsoft.com/office/officeart/2009/3/layout/RandomtoResultProcess"/>
    <dgm:cxn modelId="{62D7C9F7-926F-44E0-BEC3-1C27A8BA9A5D}" type="presOf" srcId="{3E465979-7337-48B0-8E3A-9765760D3903}" destId="{D6D6A8B1-0F58-45CA-9568-82BAE40ACBCE}" srcOrd="0" destOrd="0" presId="urn:microsoft.com/office/officeart/2009/3/layout/RandomtoResultProcess"/>
    <dgm:cxn modelId="{55536648-FFE2-46D3-A009-E0E75D977354}" type="presParOf" srcId="{0AF35E06-F3FD-48A0-BBDB-C7ED62F49287}" destId="{352849CF-4F99-4337-8224-51DB4D675C4C}" srcOrd="0" destOrd="0" presId="urn:microsoft.com/office/officeart/2009/3/layout/RandomtoResultProcess"/>
    <dgm:cxn modelId="{B28A596D-377B-4FB4-8F1E-43612CC7B947}" type="presParOf" srcId="{352849CF-4F99-4337-8224-51DB4D675C4C}" destId="{5F0218F1-7C70-4572-9E10-F95F9F3FBA5A}" srcOrd="0" destOrd="0" presId="urn:microsoft.com/office/officeart/2009/3/layout/RandomtoResultProcess"/>
    <dgm:cxn modelId="{8E53858E-F221-40C7-BBB8-423F449375D5}" type="presParOf" srcId="{352849CF-4F99-4337-8224-51DB4D675C4C}" destId="{CD87A8E1-90D7-4B32-9D22-1F9ABC93501F}" srcOrd="1" destOrd="0" presId="urn:microsoft.com/office/officeart/2009/3/layout/RandomtoResultProcess"/>
    <dgm:cxn modelId="{496E7F95-CEF5-4E40-9043-263361599723}" type="presParOf" srcId="{352849CF-4F99-4337-8224-51DB4D675C4C}" destId="{6C5F5650-B7D6-4285-8AB4-94A5A0992968}" srcOrd="2" destOrd="0" presId="urn:microsoft.com/office/officeart/2009/3/layout/RandomtoResultProcess"/>
    <dgm:cxn modelId="{81CCF5E5-D011-4321-8F3B-E16DF807F091}" type="presParOf" srcId="{352849CF-4F99-4337-8224-51DB4D675C4C}" destId="{72A6379A-86F7-482C-BC6A-6768FBF05D25}" srcOrd="3" destOrd="0" presId="urn:microsoft.com/office/officeart/2009/3/layout/RandomtoResultProcess"/>
    <dgm:cxn modelId="{F352E4DD-30A8-4324-9621-745B82D4D51E}" type="presParOf" srcId="{352849CF-4F99-4337-8224-51DB4D675C4C}" destId="{7A044D94-0D4F-4C47-942E-47749E9BD18B}" srcOrd="4" destOrd="0" presId="urn:microsoft.com/office/officeart/2009/3/layout/RandomtoResultProcess"/>
    <dgm:cxn modelId="{D48A74CB-9918-4CF2-8338-357D3E80E704}" type="presParOf" srcId="{352849CF-4F99-4337-8224-51DB4D675C4C}" destId="{BB99608A-987E-431B-8D0A-1AA7B0D35E0D}" srcOrd="5" destOrd="0" presId="urn:microsoft.com/office/officeart/2009/3/layout/RandomtoResultProcess"/>
    <dgm:cxn modelId="{06EEC1B1-DB5B-4FE1-A79F-CDAC80E97FBC}" type="presParOf" srcId="{352849CF-4F99-4337-8224-51DB4D675C4C}" destId="{F683DA83-2AC4-4B8E-BF0A-A4E03C5E351C}" srcOrd="6" destOrd="0" presId="urn:microsoft.com/office/officeart/2009/3/layout/RandomtoResultProcess"/>
    <dgm:cxn modelId="{BCF166CA-F2DB-4CA4-8219-E8AC36ACDA56}" type="presParOf" srcId="{352849CF-4F99-4337-8224-51DB4D675C4C}" destId="{769C34FC-28CC-4B48-AB15-6589F09F49DF}" srcOrd="7" destOrd="0" presId="urn:microsoft.com/office/officeart/2009/3/layout/RandomtoResultProcess"/>
    <dgm:cxn modelId="{A754234B-5345-4BFE-96D9-A60885B4C82E}" type="presParOf" srcId="{352849CF-4F99-4337-8224-51DB4D675C4C}" destId="{76BAA5EF-3DCD-4705-B9CF-3A98D75260DD}" srcOrd="8" destOrd="0" presId="urn:microsoft.com/office/officeart/2009/3/layout/RandomtoResultProcess"/>
    <dgm:cxn modelId="{C544E8DA-77E2-4068-9159-F438144DC3DF}" type="presParOf" srcId="{352849CF-4F99-4337-8224-51DB4D675C4C}" destId="{79B493FA-B402-4688-B086-41A09A153D7E}" srcOrd="9" destOrd="0" presId="urn:microsoft.com/office/officeart/2009/3/layout/RandomtoResultProcess"/>
    <dgm:cxn modelId="{501C3DA9-221E-4E38-B034-D1A1DA799B56}" type="presParOf" srcId="{352849CF-4F99-4337-8224-51DB4D675C4C}" destId="{6713DFC8-B719-486E-87A7-B421598763F4}" srcOrd="10" destOrd="0" presId="urn:microsoft.com/office/officeart/2009/3/layout/RandomtoResultProcess"/>
    <dgm:cxn modelId="{D79E96E9-55C0-4444-B943-050595DFF32C}" type="presParOf" srcId="{352849CF-4F99-4337-8224-51DB4D675C4C}" destId="{75C70B36-D02E-4E61-925A-3EDBAAD6C39E}" srcOrd="11" destOrd="0" presId="urn:microsoft.com/office/officeart/2009/3/layout/RandomtoResultProcess"/>
    <dgm:cxn modelId="{3D602DE7-1D40-47D2-B98F-3351953DB214}" type="presParOf" srcId="{352849CF-4F99-4337-8224-51DB4D675C4C}" destId="{7A3136B0-F9C9-44C6-807C-FED52D114071}" srcOrd="12" destOrd="0" presId="urn:microsoft.com/office/officeart/2009/3/layout/RandomtoResultProcess"/>
    <dgm:cxn modelId="{F5341D55-BE2E-4140-BB1D-E77A371D3812}" type="presParOf" srcId="{352849CF-4F99-4337-8224-51DB4D675C4C}" destId="{587C4F7C-8CEC-4889-87D5-2BF1C41AC9A1}" srcOrd="13" destOrd="0" presId="urn:microsoft.com/office/officeart/2009/3/layout/RandomtoResultProcess"/>
    <dgm:cxn modelId="{4E6122CF-F337-46EE-8C43-5C6163F9BB1A}" type="presParOf" srcId="{352849CF-4F99-4337-8224-51DB4D675C4C}" destId="{98BC1A0A-ADAE-4498-A598-499CC805B698}" srcOrd="14" destOrd="0" presId="urn:microsoft.com/office/officeart/2009/3/layout/RandomtoResultProcess"/>
    <dgm:cxn modelId="{EE3D0EF8-4445-4718-948C-888F49750803}" type="presParOf" srcId="{352849CF-4F99-4337-8224-51DB4D675C4C}" destId="{291B9479-ED59-4334-A935-6E276A925F84}" srcOrd="15" destOrd="0" presId="urn:microsoft.com/office/officeart/2009/3/layout/RandomtoResultProcess"/>
    <dgm:cxn modelId="{7F834C04-9995-4D31-B9E2-3061A8B8282A}" type="presParOf" srcId="{352849CF-4F99-4337-8224-51DB4D675C4C}" destId="{BECDE721-EAA2-443A-B7AE-4CB6F5B2919E}" srcOrd="16" destOrd="0" presId="urn:microsoft.com/office/officeart/2009/3/layout/RandomtoResultProcess"/>
    <dgm:cxn modelId="{9D4B006C-A022-4708-A74B-861756D91E11}" type="presParOf" srcId="{352849CF-4F99-4337-8224-51DB4D675C4C}" destId="{C471E360-994A-4152-8B46-2CD015092322}" srcOrd="17" destOrd="0" presId="urn:microsoft.com/office/officeart/2009/3/layout/RandomtoResultProcess"/>
    <dgm:cxn modelId="{1F660F93-417A-449A-805A-E765C318EDDF}" type="presParOf" srcId="{352849CF-4F99-4337-8224-51DB4D675C4C}" destId="{6601944D-EA8F-488B-A9C8-0F33A1CB60F0}" srcOrd="18" destOrd="0" presId="urn:microsoft.com/office/officeart/2009/3/layout/RandomtoResultProcess"/>
    <dgm:cxn modelId="{8D1B3D35-95DF-478A-A452-96FA497D5ED2}" type="presParOf" srcId="{352849CF-4F99-4337-8224-51DB4D675C4C}" destId="{B9FDE35F-4569-4ED0-8C0B-1A363D1D3ED9}" srcOrd="19" destOrd="0" presId="urn:microsoft.com/office/officeart/2009/3/layout/RandomtoResultProcess"/>
    <dgm:cxn modelId="{62B35D33-73EC-46CD-B235-746EEF300E2E}" type="presParOf" srcId="{0AF35E06-F3FD-48A0-BBDB-C7ED62F49287}" destId="{972387AE-1884-4CD4-A254-AAA26D1F5487}" srcOrd="1" destOrd="0" presId="urn:microsoft.com/office/officeart/2009/3/layout/RandomtoResultProcess"/>
    <dgm:cxn modelId="{07829448-24E8-4910-909D-D56196F19615}" type="presParOf" srcId="{972387AE-1884-4CD4-A254-AAA26D1F5487}" destId="{2241BDE3-7B46-49B1-9E1A-70BA4FA40CA4}" srcOrd="0" destOrd="0" presId="urn:microsoft.com/office/officeart/2009/3/layout/RandomtoResultProcess"/>
    <dgm:cxn modelId="{10CA4460-F95B-4478-B1FD-21F28FB7515F}" type="presParOf" srcId="{972387AE-1884-4CD4-A254-AAA26D1F5487}" destId="{90AAC0A9-1AAC-4282-956F-43BC6D321C6E}" srcOrd="1" destOrd="0" presId="urn:microsoft.com/office/officeart/2009/3/layout/RandomtoResultProcess"/>
    <dgm:cxn modelId="{1FD8D0FF-9BB1-4493-8B54-D26648AA1C54}" type="presParOf" srcId="{0AF35E06-F3FD-48A0-BBDB-C7ED62F49287}" destId="{2BA0AD3D-01AF-405B-9231-4CBE9900C363}" srcOrd="2" destOrd="0" presId="urn:microsoft.com/office/officeart/2009/3/layout/RandomtoResultProcess"/>
    <dgm:cxn modelId="{0A669E15-A1D5-4A75-BABB-5A2990AF34C8}" type="presParOf" srcId="{2BA0AD3D-01AF-405B-9231-4CBE9900C363}" destId="{261643ED-F1CE-4859-9E4E-089D6BB7F68C}" srcOrd="0" destOrd="0" presId="urn:microsoft.com/office/officeart/2009/3/layout/RandomtoResultProcess"/>
    <dgm:cxn modelId="{F6539C3B-D87E-4767-89BD-26D27CB81AA5}" type="presParOf" srcId="{2BA0AD3D-01AF-405B-9231-4CBE9900C363}" destId="{43AD6D73-5BAC-43FF-AE5F-7CFAA9CB07C3}" srcOrd="1" destOrd="0" presId="urn:microsoft.com/office/officeart/2009/3/layout/RandomtoResultProcess"/>
    <dgm:cxn modelId="{E351155E-D9FD-46C5-B381-54145519B5E1}" type="presParOf" srcId="{2BA0AD3D-01AF-405B-9231-4CBE9900C363}" destId="{7BB1BDC8-BFD7-47E9-8928-AC37F42D8E39}" srcOrd="2" destOrd="0" presId="urn:microsoft.com/office/officeart/2009/3/layout/RandomtoResultProcess"/>
    <dgm:cxn modelId="{73344554-5D2A-457F-BCC7-2DC51B9E38BB}" type="presParOf" srcId="{0AF35E06-F3FD-48A0-BBDB-C7ED62F49287}" destId="{D1B366BD-6E82-40D8-82A9-F90F81C5C654}" srcOrd="3" destOrd="0" presId="urn:microsoft.com/office/officeart/2009/3/layout/RandomtoResultProcess"/>
    <dgm:cxn modelId="{F795AAD3-1DFE-43A8-801B-9129C8565615}" type="presParOf" srcId="{D1B366BD-6E82-40D8-82A9-F90F81C5C654}" destId="{39BC082F-BFB2-452A-B15D-FB3FB368A715}" srcOrd="0" destOrd="0" presId="urn:microsoft.com/office/officeart/2009/3/layout/RandomtoResultProcess"/>
    <dgm:cxn modelId="{EB4A1A37-02C3-43E1-856E-FBDD669B495E}" type="presParOf" srcId="{D1B366BD-6E82-40D8-82A9-F90F81C5C654}" destId="{7D001827-89A2-48C9-B9E3-79CCE3CD2E25}" srcOrd="1" destOrd="0" presId="urn:microsoft.com/office/officeart/2009/3/layout/RandomtoResultProcess"/>
    <dgm:cxn modelId="{54FF7E04-4EAC-479B-813F-FE5DD1354FA1}" type="presParOf" srcId="{0AF35E06-F3FD-48A0-BBDB-C7ED62F49287}" destId="{9520174C-AF67-4AC6-9DCC-D63EA42F68DB}" srcOrd="4" destOrd="0" presId="urn:microsoft.com/office/officeart/2009/3/layout/RandomtoResultProcess"/>
    <dgm:cxn modelId="{87846DBB-5736-496F-832A-82EB1533E437}" type="presParOf" srcId="{9520174C-AF67-4AC6-9DCC-D63EA42F68DB}" destId="{E70110D2-DEFB-4656-99D1-4B0B181F72E3}" srcOrd="0" destOrd="0" presId="urn:microsoft.com/office/officeart/2009/3/layout/RandomtoResultProcess"/>
    <dgm:cxn modelId="{518FF224-A3AB-48B0-95BE-AE14CF30339D}" type="presParOf" srcId="{9520174C-AF67-4AC6-9DCC-D63EA42F68DB}" destId="{D6D6A8B1-0F58-45CA-9568-82BAE40ACBCE}" srcOrd="1" destOrd="0" presId="urn:microsoft.com/office/officeart/2009/3/layout/RandomtoResultProcess"/>
    <dgm:cxn modelId="{27C7FBDE-685B-4FA9-8075-9DCD2B2ED555}" type="presParOf" srcId="{9520174C-AF67-4AC6-9DCC-D63EA42F68DB}" destId="{4CF356ED-CBB4-4D90-9480-26E4E098EDE8}" srcOrd="2" destOrd="0" presId="urn:microsoft.com/office/officeart/2009/3/layout/RandomtoResultProcess"/>
    <dgm:cxn modelId="{04B354A0-A8CB-4FC5-9D52-46F6F237CDCF}" type="presParOf" srcId="{0AF35E06-F3FD-48A0-BBDB-C7ED62F49287}" destId="{A07D1D89-D598-4D1C-98ED-D11030D9D729}" srcOrd="5" destOrd="0" presId="urn:microsoft.com/office/officeart/2009/3/layout/RandomtoResultProcess"/>
    <dgm:cxn modelId="{2AB7819B-5F8F-4100-B33C-E7D146666A8C}" type="presParOf" srcId="{A07D1D89-D598-4D1C-98ED-D11030D9D729}" destId="{61DCE849-FF97-438F-98F1-A90A8126B7EE}" srcOrd="0" destOrd="0" presId="urn:microsoft.com/office/officeart/2009/3/layout/RandomtoResultProcess"/>
    <dgm:cxn modelId="{6D4CABF8-0407-4C5D-9BBF-9579CC0F98DD}" type="presParOf" srcId="{A07D1D89-D598-4D1C-98ED-D11030D9D729}" destId="{F8D44947-7DF7-4AC4-B90C-50DEF3E89B6C}" srcOrd="1" destOrd="0" presId="urn:microsoft.com/office/officeart/2009/3/layout/RandomtoResultProcess"/>
    <dgm:cxn modelId="{260D7BE5-3838-476E-95CC-B84E05F1EDD4}" type="presParOf" srcId="{0AF35E06-F3FD-48A0-BBDB-C7ED62F49287}" destId="{B80920FB-CD68-459D-8C69-9311A7300BB3}" srcOrd="6" destOrd="0" presId="urn:microsoft.com/office/officeart/2009/3/layout/RandomtoResultProcess"/>
    <dgm:cxn modelId="{574C11FF-A6E9-42A7-B787-509D950BE818}" type="presParOf" srcId="{B80920FB-CD68-459D-8C69-9311A7300BB3}" destId="{110255A2-6E4C-4299-9BA1-C0240587198A}" srcOrd="0" destOrd="0" presId="urn:microsoft.com/office/officeart/2009/3/layout/RandomtoResultProcess"/>
    <dgm:cxn modelId="{E6848DEC-66A3-4019-9614-25C40D0CDD20}" type="presParOf" srcId="{B80920FB-CD68-459D-8C69-9311A7300BB3}" destId="{00390D9A-442A-4E23-B539-F6C64253CA2C}" srcOrd="1" destOrd="0" presId="urn:microsoft.com/office/officeart/2009/3/layout/RandomtoResultProcess"/>
    <dgm:cxn modelId="{B1CF9C80-5FB4-4A8D-AFEE-FDD698F0CB4E}" type="presParOf" srcId="{B80920FB-CD68-459D-8C69-9311A7300BB3}" destId="{72B515E3-0A3A-45EF-829A-D7DC0393E187}"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33FCC-E813-483A-8170-6E4AB9CA3A6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5964CEB-859C-4CCF-922C-81A0416EDF13}">
      <dgm:prSet phldrT="[Text]"/>
      <dgm:spPr/>
      <dgm:t>
        <a:bodyPr/>
        <a:lstStyle/>
        <a:p>
          <a:r>
            <a:rPr lang="en-US" dirty="0"/>
            <a:t>Council and Planning Commission </a:t>
          </a:r>
        </a:p>
      </dgm:t>
    </dgm:pt>
    <dgm:pt modelId="{931B314E-06E6-44C6-B342-EE1AF5CC2A79}" type="parTrans" cxnId="{CE082C5B-556A-49D8-A675-132EB0C29E24}">
      <dgm:prSet/>
      <dgm:spPr/>
      <dgm:t>
        <a:bodyPr/>
        <a:lstStyle/>
        <a:p>
          <a:endParaRPr lang="en-US"/>
        </a:p>
      </dgm:t>
    </dgm:pt>
    <dgm:pt modelId="{EEEB6075-26E9-4288-9A4C-FFF5C31D1E80}" type="sibTrans" cxnId="{CE082C5B-556A-49D8-A675-132EB0C29E24}">
      <dgm:prSet/>
      <dgm:spPr/>
      <dgm:t>
        <a:bodyPr/>
        <a:lstStyle/>
        <a:p>
          <a:endParaRPr lang="en-US"/>
        </a:p>
      </dgm:t>
    </dgm:pt>
    <dgm:pt modelId="{5098747E-1F3D-4B13-978C-4EE73994B703}">
      <dgm:prSet phldrT="[Text]"/>
      <dgm:spPr/>
      <dgm:t>
        <a:bodyPr/>
        <a:lstStyle/>
        <a:p>
          <a:r>
            <a:rPr lang="en-US" dirty="0"/>
            <a:t>General Public </a:t>
          </a:r>
        </a:p>
      </dgm:t>
    </dgm:pt>
    <dgm:pt modelId="{CF1C6130-FD91-45E5-8F1A-B4F5F8FC604C}" type="parTrans" cxnId="{12CC6FA0-3F9A-4600-AD2F-C8A8E5480A0E}">
      <dgm:prSet/>
      <dgm:spPr/>
      <dgm:t>
        <a:bodyPr/>
        <a:lstStyle/>
        <a:p>
          <a:endParaRPr lang="en-US"/>
        </a:p>
      </dgm:t>
    </dgm:pt>
    <dgm:pt modelId="{FECAA9E1-1458-4359-84CC-FD4BF22B5D02}" type="sibTrans" cxnId="{12CC6FA0-3F9A-4600-AD2F-C8A8E5480A0E}">
      <dgm:prSet/>
      <dgm:spPr/>
      <dgm:t>
        <a:bodyPr/>
        <a:lstStyle/>
        <a:p>
          <a:endParaRPr lang="en-US"/>
        </a:p>
      </dgm:t>
    </dgm:pt>
    <dgm:pt modelId="{38F7F38F-CE69-4EE1-AD6D-8F78EE359E25}">
      <dgm:prSet phldrT="[Text]" custT="1"/>
      <dgm:spPr/>
      <dgm:t>
        <a:bodyPr/>
        <a:lstStyle/>
        <a:p>
          <a:r>
            <a:rPr lang="en-US" sz="900" dirty="0"/>
            <a:t>Open Houses</a:t>
          </a:r>
        </a:p>
      </dgm:t>
    </dgm:pt>
    <dgm:pt modelId="{5E3C3D0C-EDEF-40AE-9059-2CE4D3E197DD}" type="parTrans" cxnId="{08EFD36E-9C04-4AAE-A58A-81034ABDDD1D}">
      <dgm:prSet/>
      <dgm:spPr/>
      <dgm:t>
        <a:bodyPr/>
        <a:lstStyle/>
        <a:p>
          <a:endParaRPr lang="en-US"/>
        </a:p>
      </dgm:t>
    </dgm:pt>
    <dgm:pt modelId="{493D9193-CC06-447B-B5FE-AC9464F2F562}" type="sibTrans" cxnId="{08EFD36E-9C04-4AAE-A58A-81034ABDDD1D}">
      <dgm:prSet/>
      <dgm:spPr/>
      <dgm:t>
        <a:bodyPr/>
        <a:lstStyle/>
        <a:p>
          <a:endParaRPr lang="en-US"/>
        </a:p>
      </dgm:t>
    </dgm:pt>
    <dgm:pt modelId="{9E90D57B-878B-404E-A185-0F2FFA34949A}">
      <dgm:prSet phldrT="[Text]"/>
      <dgm:spPr/>
      <dgm:t>
        <a:bodyPr/>
        <a:lstStyle/>
        <a:p>
          <a:r>
            <a:rPr lang="en-US" dirty="0"/>
            <a:t>Stakeholders and Interest Groups</a:t>
          </a:r>
        </a:p>
      </dgm:t>
    </dgm:pt>
    <dgm:pt modelId="{314A34E5-7478-42C3-A922-7596071FF97A}" type="parTrans" cxnId="{EE06AEEB-EF70-4372-BB4D-483516500C25}">
      <dgm:prSet/>
      <dgm:spPr/>
      <dgm:t>
        <a:bodyPr/>
        <a:lstStyle/>
        <a:p>
          <a:endParaRPr lang="en-US"/>
        </a:p>
      </dgm:t>
    </dgm:pt>
    <dgm:pt modelId="{ED8E1F17-2831-4D36-BD5E-BC12A43BF005}" type="sibTrans" cxnId="{EE06AEEB-EF70-4372-BB4D-483516500C25}">
      <dgm:prSet/>
      <dgm:spPr/>
      <dgm:t>
        <a:bodyPr/>
        <a:lstStyle/>
        <a:p>
          <a:endParaRPr lang="en-US"/>
        </a:p>
      </dgm:t>
    </dgm:pt>
    <dgm:pt modelId="{6DAB50BF-6F2F-4CE1-99CD-C63CB67897FD}">
      <dgm:prSet phldrT="[Text]" custT="1"/>
      <dgm:spPr/>
      <dgm:t>
        <a:bodyPr/>
        <a:lstStyle/>
        <a:p>
          <a:r>
            <a:rPr lang="en-US" sz="900" dirty="0" smtClean="0"/>
            <a:t>Targeted Workshops</a:t>
          </a:r>
          <a:endParaRPr lang="en-US" sz="900" dirty="0"/>
        </a:p>
      </dgm:t>
    </dgm:pt>
    <dgm:pt modelId="{4EC56AD4-F1A9-458E-BCAA-F3E4EE778FC9}" type="parTrans" cxnId="{D0E3AE5F-2486-4BB7-AAF3-E2A105AB4A02}">
      <dgm:prSet/>
      <dgm:spPr/>
      <dgm:t>
        <a:bodyPr/>
        <a:lstStyle/>
        <a:p>
          <a:endParaRPr lang="en-US"/>
        </a:p>
      </dgm:t>
    </dgm:pt>
    <dgm:pt modelId="{3CDC4DD4-2A21-46E4-91E3-A1D9BECECBED}" type="sibTrans" cxnId="{D0E3AE5F-2486-4BB7-AAF3-E2A105AB4A02}">
      <dgm:prSet/>
      <dgm:spPr/>
      <dgm:t>
        <a:bodyPr/>
        <a:lstStyle/>
        <a:p>
          <a:endParaRPr lang="en-US"/>
        </a:p>
      </dgm:t>
    </dgm:pt>
    <dgm:pt modelId="{D74F3068-81CB-4C74-A9B4-75785416ECE9}">
      <dgm:prSet phldrT="[Text]" custT="1"/>
      <dgm:spPr/>
      <dgm:t>
        <a:bodyPr/>
        <a:lstStyle/>
        <a:p>
          <a:r>
            <a:rPr lang="en-US" sz="900" dirty="0" smtClean="0"/>
            <a:t>Briefings and  Work Sessions, Planning Commission Public Hearing</a:t>
          </a:r>
          <a:endParaRPr lang="en-US" sz="900" dirty="0"/>
        </a:p>
      </dgm:t>
    </dgm:pt>
    <dgm:pt modelId="{3F797FE6-51A8-435F-9B2D-2C5DB604CA25}" type="sibTrans" cxnId="{E54CADDE-A33E-4425-B1B8-FF21DC7B0388}">
      <dgm:prSet/>
      <dgm:spPr/>
      <dgm:t>
        <a:bodyPr/>
        <a:lstStyle/>
        <a:p>
          <a:endParaRPr lang="en-US"/>
        </a:p>
      </dgm:t>
    </dgm:pt>
    <dgm:pt modelId="{18BCB005-963E-4AF1-99C0-5D4F4FFA7A8C}" type="parTrans" cxnId="{E54CADDE-A33E-4425-B1B8-FF21DC7B0388}">
      <dgm:prSet/>
      <dgm:spPr/>
      <dgm:t>
        <a:bodyPr/>
        <a:lstStyle/>
        <a:p>
          <a:endParaRPr lang="en-US"/>
        </a:p>
      </dgm:t>
    </dgm:pt>
    <dgm:pt modelId="{F29A6B42-AB82-4D37-90B1-8FB6F03FBB99}">
      <dgm:prSet phldrT="[Text]" custT="1"/>
      <dgm:spPr/>
      <dgm:t>
        <a:bodyPr/>
        <a:lstStyle/>
        <a:p>
          <a:r>
            <a:rPr lang="en-US" sz="900" dirty="0"/>
            <a:t>Survey</a:t>
          </a:r>
        </a:p>
      </dgm:t>
    </dgm:pt>
    <dgm:pt modelId="{5794BA10-D934-4D61-9560-35B3CFD0A6D3}" type="parTrans" cxnId="{94AB6A09-18BF-47EA-87B4-A843D89C0A00}">
      <dgm:prSet/>
      <dgm:spPr/>
      <dgm:t>
        <a:bodyPr/>
        <a:lstStyle/>
        <a:p>
          <a:endParaRPr lang="en-US"/>
        </a:p>
      </dgm:t>
    </dgm:pt>
    <dgm:pt modelId="{B8B300FB-7E38-45F7-B1DD-624CF2F7EF0D}" type="sibTrans" cxnId="{94AB6A09-18BF-47EA-87B4-A843D89C0A00}">
      <dgm:prSet/>
      <dgm:spPr/>
      <dgm:t>
        <a:bodyPr/>
        <a:lstStyle/>
        <a:p>
          <a:endParaRPr lang="en-US"/>
        </a:p>
      </dgm:t>
    </dgm:pt>
    <dgm:pt modelId="{F4E1C11D-0F83-4E01-8989-024E21054885}">
      <dgm:prSet phldrT="[Text]" custT="1"/>
      <dgm:spPr/>
      <dgm:t>
        <a:bodyPr/>
        <a:lstStyle/>
        <a:p>
          <a:pPr algn="l"/>
          <a:r>
            <a:rPr lang="en-US" sz="800" dirty="0"/>
            <a:t>Press </a:t>
          </a:r>
          <a:r>
            <a:rPr lang="en-US" sz="800" dirty="0" smtClean="0"/>
            <a:t>Releases</a:t>
          </a:r>
          <a:endParaRPr lang="en-US" sz="800" dirty="0"/>
        </a:p>
      </dgm:t>
    </dgm:pt>
    <dgm:pt modelId="{044A9B1E-2B87-42DB-86A7-C4EA6596341A}" type="parTrans" cxnId="{432066DB-F70A-42E9-8F38-1F8BB483EF4F}">
      <dgm:prSet/>
      <dgm:spPr/>
      <dgm:t>
        <a:bodyPr/>
        <a:lstStyle/>
        <a:p>
          <a:endParaRPr lang="en-US"/>
        </a:p>
      </dgm:t>
    </dgm:pt>
    <dgm:pt modelId="{CE085DF8-A361-4C34-9242-4F4E6D611E5F}" type="sibTrans" cxnId="{432066DB-F70A-42E9-8F38-1F8BB483EF4F}">
      <dgm:prSet/>
      <dgm:spPr/>
      <dgm:t>
        <a:bodyPr/>
        <a:lstStyle/>
        <a:p>
          <a:endParaRPr lang="en-US"/>
        </a:p>
      </dgm:t>
    </dgm:pt>
    <dgm:pt modelId="{F84765C0-1CE3-48CF-90EF-C6322590F4C8}">
      <dgm:prSet phldrT="[Text]" custT="1"/>
      <dgm:spPr/>
      <dgm:t>
        <a:bodyPr/>
        <a:lstStyle/>
        <a:p>
          <a:r>
            <a:rPr lang="en-US" sz="900" dirty="0"/>
            <a:t>Website</a:t>
          </a:r>
        </a:p>
      </dgm:t>
    </dgm:pt>
    <dgm:pt modelId="{031EC0FB-F1AF-4925-B3F1-21F8D91F76BD}" type="parTrans" cxnId="{E0B3AF17-6DF4-487F-AFEA-819EEEFEF88B}">
      <dgm:prSet/>
      <dgm:spPr/>
      <dgm:t>
        <a:bodyPr/>
        <a:lstStyle/>
        <a:p>
          <a:endParaRPr lang="en-US"/>
        </a:p>
      </dgm:t>
    </dgm:pt>
    <dgm:pt modelId="{5C9E9C97-6029-481D-8B02-A818A272ACFC}" type="sibTrans" cxnId="{E0B3AF17-6DF4-487F-AFEA-819EEEFEF88B}">
      <dgm:prSet/>
      <dgm:spPr/>
      <dgm:t>
        <a:bodyPr/>
        <a:lstStyle/>
        <a:p>
          <a:endParaRPr lang="en-US"/>
        </a:p>
      </dgm:t>
    </dgm:pt>
    <dgm:pt modelId="{397DB955-F755-48AD-A068-3B5194088DE6}">
      <dgm:prSet phldrT="[Text]" custT="1"/>
      <dgm:spPr/>
      <dgm:t>
        <a:bodyPr/>
        <a:lstStyle/>
        <a:p>
          <a:r>
            <a:rPr lang="en-US" sz="900" dirty="0"/>
            <a:t>Hearings</a:t>
          </a:r>
        </a:p>
      </dgm:t>
    </dgm:pt>
    <dgm:pt modelId="{3FB9E5F0-E9CB-4E09-85F9-7CA4A44EC07B}" type="parTrans" cxnId="{4F6CA831-6E1B-4792-8EF3-AB3E51AA77CD}">
      <dgm:prSet/>
      <dgm:spPr/>
      <dgm:t>
        <a:bodyPr/>
        <a:lstStyle/>
        <a:p>
          <a:endParaRPr lang="en-US"/>
        </a:p>
      </dgm:t>
    </dgm:pt>
    <dgm:pt modelId="{F329817E-70EF-477D-BB76-9AA885EC520F}" type="sibTrans" cxnId="{4F6CA831-6E1B-4792-8EF3-AB3E51AA77CD}">
      <dgm:prSet/>
      <dgm:spPr/>
      <dgm:t>
        <a:bodyPr/>
        <a:lstStyle/>
        <a:p>
          <a:endParaRPr lang="en-US"/>
        </a:p>
      </dgm:t>
    </dgm:pt>
    <dgm:pt modelId="{46659844-AD94-4C93-ABED-A75766CF668E}">
      <dgm:prSet phldrT="[Text]" custT="1"/>
      <dgm:spPr/>
      <dgm:t>
        <a:bodyPr/>
        <a:lstStyle/>
        <a:p>
          <a:r>
            <a:rPr lang="en-US" sz="900" dirty="0"/>
            <a:t>Presentations to </a:t>
          </a:r>
          <a:r>
            <a:rPr lang="en-US" sz="900" dirty="0" smtClean="0"/>
            <a:t>Interest Groups</a:t>
          </a:r>
          <a:endParaRPr lang="en-US" sz="900" dirty="0"/>
        </a:p>
      </dgm:t>
    </dgm:pt>
    <dgm:pt modelId="{142D3D85-B3A3-44AD-9A4B-B81FF883B9B4}" type="parTrans" cxnId="{4DE6E2A2-2C5A-4815-88B7-4A5DD8BB4F7A}">
      <dgm:prSet/>
      <dgm:spPr/>
      <dgm:t>
        <a:bodyPr/>
        <a:lstStyle/>
        <a:p>
          <a:endParaRPr lang="en-US"/>
        </a:p>
      </dgm:t>
    </dgm:pt>
    <dgm:pt modelId="{C034FAD5-5D43-4DB9-8EB0-20ED5C741D18}" type="sibTrans" cxnId="{4DE6E2A2-2C5A-4815-88B7-4A5DD8BB4F7A}">
      <dgm:prSet/>
      <dgm:spPr/>
      <dgm:t>
        <a:bodyPr/>
        <a:lstStyle/>
        <a:p>
          <a:endParaRPr lang="en-US"/>
        </a:p>
      </dgm:t>
    </dgm:pt>
    <dgm:pt modelId="{CF911DA9-22DE-46B2-A5DD-0D61B8065692}">
      <dgm:prSet phldrT="[Text]" custT="1"/>
      <dgm:spPr/>
      <dgm:t>
        <a:bodyPr/>
        <a:lstStyle/>
        <a:p>
          <a:r>
            <a:rPr lang="en-US" sz="900" dirty="0"/>
            <a:t>Press </a:t>
          </a:r>
          <a:r>
            <a:rPr lang="en-US" sz="900" dirty="0" smtClean="0"/>
            <a:t>Releases</a:t>
          </a:r>
          <a:endParaRPr lang="en-US" sz="900" dirty="0"/>
        </a:p>
      </dgm:t>
    </dgm:pt>
    <dgm:pt modelId="{DC5BE80E-8994-479E-9F77-D71ED7F8CEB7}" type="parTrans" cxnId="{F6E54596-DA5C-41E3-87AA-4B8C0DC0D7D6}">
      <dgm:prSet/>
      <dgm:spPr/>
      <dgm:t>
        <a:bodyPr/>
        <a:lstStyle/>
        <a:p>
          <a:endParaRPr lang="en-US"/>
        </a:p>
      </dgm:t>
    </dgm:pt>
    <dgm:pt modelId="{170C58B7-1D79-4A14-A86F-689E74CE19D5}" type="sibTrans" cxnId="{F6E54596-DA5C-41E3-87AA-4B8C0DC0D7D6}">
      <dgm:prSet/>
      <dgm:spPr/>
      <dgm:t>
        <a:bodyPr/>
        <a:lstStyle/>
        <a:p>
          <a:endParaRPr lang="en-US"/>
        </a:p>
      </dgm:t>
    </dgm:pt>
    <dgm:pt modelId="{E5511929-DE14-4BB6-9C42-3A2988A56F17}">
      <dgm:prSet phldrT="[Text]" custT="1"/>
      <dgm:spPr/>
      <dgm:t>
        <a:bodyPr/>
        <a:lstStyle/>
        <a:p>
          <a:r>
            <a:rPr lang="en-US" sz="900" dirty="0" smtClean="0"/>
            <a:t>Public Notices</a:t>
          </a:r>
          <a:endParaRPr lang="en-US" sz="900" dirty="0"/>
        </a:p>
      </dgm:t>
    </dgm:pt>
    <dgm:pt modelId="{677D2751-9C00-4D3F-B390-87C69222209E}" type="parTrans" cxnId="{FC70A29E-4C95-4B66-8655-1F7539E736E2}">
      <dgm:prSet/>
      <dgm:spPr/>
      <dgm:t>
        <a:bodyPr/>
        <a:lstStyle/>
        <a:p>
          <a:endParaRPr lang="en-US"/>
        </a:p>
      </dgm:t>
    </dgm:pt>
    <dgm:pt modelId="{4388C1D8-B6CA-49F3-AF8D-A112B9C0E05F}" type="sibTrans" cxnId="{FC70A29E-4C95-4B66-8655-1F7539E736E2}">
      <dgm:prSet/>
      <dgm:spPr/>
      <dgm:t>
        <a:bodyPr/>
        <a:lstStyle/>
        <a:p>
          <a:endParaRPr lang="en-US"/>
        </a:p>
      </dgm:t>
    </dgm:pt>
    <dgm:pt modelId="{5A66BB6F-65E0-4071-A789-F13607EB79D5}">
      <dgm:prSet phldrT="[Text]" custT="1"/>
      <dgm:spPr/>
      <dgm:t>
        <a:bodyPr/>
        <a:lstStyle/>
        <a:p>
          <a:r>
            <a:rPr lang="en-US" sz="900" dirty="0" smtClean="0"/>
            <a:t>Briefings and Hearings</a:t>
          </a:r>
          <a:endParaRPr lang="en-US" sz="900" dirty="0"/>
        </a:p>
      </dgm:t>
    </dgm:pt>
    <dgm:pt modelId="{81238870-446E-49AA-8075-45D2F5309FC9}" type="parTrans" cxnId="{6C4ED017-3386-4C0F-B425-E4C78287112A}">
      <dgm:prSet/>
      <dgm:spPr/>
      <dgm:t>
        <a:bodyPr/>
        <a:lstStyle/>
        <a:p>
          <a:endParaRPr lang="en-US"/>
        </a:p>
      </dgm:t>
    </dgm:pt>
    <dgm:pt modelId="{60F43547-4450-4F1A-A440-F724EF01DC02}" type="sibTrans" cxnId="{6C4ED017-3386-4C0F-B425-E4C78287112A}">
      <dgm:prSet/>
      <dgm:spPr/>
      <dgm:t>
        <a:bodyPr/>
        <a:lstStyle/>
        <a:p>
          <a:endParaRPr lang="en-US"/>
        </a:p>
      </dgm:t>
    </dgm:pt>
    <dgm:pt modelId="{3FC44415-964A-44E4-AED1-918475D42AC3}" type="pres">
      <dgm:prSet presAssocID="{0A633FCC-E813-483A-8170-6E4AB9CA3A61}" presName="Name0" presStyleCnt="0">
        <dgm:presLayoutVars>
          <dgm:chPref val="3"/>
          <dgm:dir/>
          <dgm:animLvl val="lvl"/>
          <dgm:resizeHandles/>
        </dgm:presLayoutVars>
      </dgm:prSet>
      <dgm:spPr/>
      <dgm:t>
        <a:bodyPr/>
        <a:lstStyle/>
        <a:p>
          <a:endParaRPr lang="en-US"/>
        </a:p>
      </dgm:t>
    </dgm:pt>
    <dgm:pt modelId="{40914190-045A-44BE-9A5E-5B90A4B86242}" type="pres">
      <dgm:prSet presAssocID="{25964CEB-859C-4CCF-922C-81A0416EDF13}" presName="horFlow" presStyleCnt="0"/>
      <dgm:spPr/>
    </dgm:pt>
    <dgm:pt modelId="{1597ED0E-0919-48D1-822F-A4979C7EBDEA}" type="pres">
      <dgm:prSet presAssocID="{25964CEB-859C-4CCF-922C-81A0416EDF13}" presName="bigChev" presStyleLbl="node1" presStyleIdx="0" presStyleCnt="3" custLinFactX="-115558" custLinFactNeighborX="-200000"/>
      <dgm:spPr/>
      <dgm:t>
        <a:bodyPr/>
        <a:lstStyle/>
        <a:p>
          <a:endParaRPr lang="en-US"/>
        </a:p>
      </dgm:t>
    </dgm:pt>
    <dgm:pt modelId="{E6240E5C-5DA9-4699-ADD2-58D4D0DD925F}" type="pres">
      <dgm:prSet presAssocID="{18BCB005-963E-4AF1-99C0-5D4F4FFA7A8C}" presName="parTrans" presStyleCnt="0"/>
      <dgm:spPr/>
    </dgm:pt>
    <dgm:pt modelId="{87A65155-4C1A-433E-97D2-6C218D7A68F1}" type="pres">
      <dgm:prSet presAssocID="{D74F3068-81CB-4C74-A9B4-75785416ECE9}" presName="node" presStyleLbl="alignAccFollowNode1" presStyleIdx="0" presStyleCnt="11" custScaleX="413890" custLinFactX="-4382" custLinFactNeighborX="-100000" custLinFactNeighborY="4635">
        <dgm:presLayoutVars>
          <dgm:bulletEnabled val="1"/>
        </dgm:presLayoutVars>
      </dgm:prSet>
      <dgm:spPr/>
      <dgm:t>
        <a:bodyPr/>
        <a:lstStyle/>
        <a:p>
          <a:endParaRPr lang="en-US"/>
        </a:p>
      </dgm:t>
    </dgm:pt>
    <dgm:pt modelId="{6828F3A5-6B31-44CE-B38B-07FD44BB6104}" type="pres">
      <dgm:prSet presAssocID="{3F797FE6-51A8-435F-9B2D-2C5DB604CA25}" presName="sibTrans" presStyleCnt="0"/>
      <dgm:spPr/>
    </dgm:pt>
    <dgm:pt modelId="{44634FFD-1355-4772-AE90-51809C6B4764}" type="pres">
      <dgm:prSet presAssocID="{397DB955-F755-48AD-A068-3B5194088DE6}" presName="node" presStyleLbl="alignAccFollowNode1" presStyleIdx="1" presStyleCnt="11" custScaleX="195624" custLinFactX="-4538" custLinFactNeighborX="-100000" custLinFactNeighborY="4636">
        <dgm:presLayoutVars>
          <dgm:bulletEnabled val="1"/>
        </dgm:presLayoutVars>
      </dgm:prSet>
      <dgm:spPr/>
      <dgm:t>
        <a:bodyPr/>
        <a:lstStyle/>
        <a:p>
          <a:endParaRPr lang="en-US"/>
        </a:p>
      </dgm:t>
    </dgm:pt>
    <dgm:pt modelId="{876F6F31-11C4-430C-8882-5657920F88D3}" type="pres">
      <dgm:prSet presAssocID="{25964CEB-859C-4CCF-922C-81A0416EDF13}" presName="vSp" presStyleCnt="0"/>
      <dgm:spPr/>
    </dgm:pt>
    <dgm:pt modelId="{B7F8195C-E091-437F-9E1B-D6041ABDAE38}" type="pres">
      <dgm:prSet presAssocID="{5098747E-1F3D-4B13-978C-4EE73994B703}" presName="horFlow" presStyleCnt="0"/>
      <dgm:spPr/>
    </dgm:pt>
    <dgm:pt modelId="{93453B8D-AB00-496B-8C80-E334F820D613}" type="pres">
      <dgm:prSet presAssocID="{5098747E-1F3D-4B13-978C-4EE73994B703}" presName="bigChev" presStyleLbl="node1" presStyleIdx="1" presStyleCnt="3" custLinFactX="-100684" custLinFactNeighborX="-200000"/>
      <dgm:spPr/>
      <dgm:t>
        <a:bodyPr/>
        <a:lstStyle/>
        <a:p>
          <a:endParaRPr lang="en-US"/>
        </a:p>
      </dgm:t>
    </dgm:pt>
    <dgm:pt modelId="{93B4CAF5-5925-42F0-A5A3-881440E38701}" type="pres">
      <dgm:prSet presAssocID="{031EC0FB-F1AF-4925-B3F1-21F8D91F76BD}" presName="parTrans" presStyleCnt="0"/>
      <dgm:spPr/>
    </dgm:pt>
    <dgm:pt modelId="{3C88EAE6-0092-4D74-A2F9-51AFF7746228}" type="pres">
      <dgm:prSet presAssocID="{F84765C0-1CE3-48CF-90EF-C6322590F4C8}" presName="node" presStyleLbl="alignAccFollowNode1" presStyleIdx="2" presStyleCnt="11" custLinFactX="-66950" custLinFactNeighborX="-100000" custLinFactNeighborY="1545">
        <dgm:presLayoutVars>
          <dgm:bulletEnabled val="1"/>
        </dgm:presLayoutVars>
      </dgm:prSet>
      <dgm:spPr/>
      <dgm:t>
        <a:bodyPr/>
        <a:lstStyle/>
        <a:p>
          <a:endParaRPr lang="en-US"/>
        </a:p>
      </dgm:t>
    </dgm:pt>
    <dgm:pt modelId="{ECC6FD65-14DA-4A8C-B5E5-AC04D41F73FD}" type="pres">
      <dgm:prSet presAssocID="{5C9E9C97-6029-481D-8B02-A818A272ACFC}" presName="sibTrans" presStyleCnt="0"/>
      <dgm:spPr/>
    </dgm:pt>
    <dgm:pt modelId="{7099AB53-49CA-4552-BE10-77180FDA0899}" type="pres">
      <dgm:prSet presAssocID="{F4E1C11D-0F83-4E01-8989-024E21054885}" presName="node" presStyleLbl="alignAccFollowNode1" presStyleIdx="3" presStyleCnt="11" custScaleX="71788" custLinFactX="-64479" custLinFactNeighborX="-100000" custLinFactNeighborY="4635">
        <dgm:presLayoutVars>
          <dgm:bulletEnabled val="1"/>
        </dgm:presLayoutVars>
      </dgm:prSet>
      <dgm:spPr/>
      <dgm:t>
        <a:bodyPr/>
        <a:lstStyle/>
        <a:p>
          <a:endParaRPr lang="en-US"/>
        </a:p>
      </dgm:t>
    </dgm:pt>
    <dgm:pt modelId="{6A37937C-F750-4864-B5D1-2367AE52427A}" type="pres">
      <dgm:prSet presAssocID="{CE085DF8-A361-4C34-9242-4F4E6D611E5F}" presName="sibTrans" presStyleCnt="0"/>
      <dgm:spPr/>
    </dgm:pt>
    <dgm:pt modelId="{823948E6-1E1F-4225-96BF-1C2E206B97B8}" type="pres">
      <dgm:prSet presAssocID="{38F7F38F-CE69-4EE1-AD6D-8F78EE359E25}" presName="node" presStyleLbl="alignAccFollowNode1" presStyleIdx="4" presStyleCnt="11" custScaleX="69641" custLinFactX="-65097" custLinFactNeighborX="-100000" custLinFactNeighborY="4635">
        <dgm:presLayoutVars>
          <dgm:bulletEnabled val="1"/>
        </dgm:presLayoutVars>
      </dgm:prSet>
      <dgm:spPr/>
      <dgm:t>
        <a:bodyPr/>
        <a:lstStyle/>
        <a:p>
          <a:endParaRPr lang="en-US"/>
        </a:p>
      </dgm:t>
    </dgm:pt>
    <dgm:pt modelId="{7C7C1104-7FE2-4BB3-AF05-6F914EBD5CF7}" type="pres">
      <dgm:prSet presAssocID="{493D9193-CC06-447B-B5FE-AC9464F2F562}" presName="sibTrans" presStyleCnt="0"/>
      <dgm:spPr/>
    </dgm:pt>
    <dgm:pt modelId="{31E9CAE7-BD06-4FEE-8B23-34F7EFC49C5A}" type="pres">
      <dgm:prSet presAssocID="{F29A6B42-AB82-4D37-90B1-8FB6F03FBB99}" presName="node" presStyleLbl="alignAccFollowNode1" presStyleIdx="5" presStyleCnt="11" custScaleX="72121" custLinFactX="-65334" custLinFactNeighborX="-100000" custLinFactNeighborY="4634">
        <dgm:presLayoutVars>
          <dgm:bulletEnabled val="1"/>
        </dgm:presLayoutVars>
      </dgm:prSet>
      <dgm:spPr/>
      <dgm:t>
        <a:bodyPr/>
        <a:lstStyle/>
        <a:p>
          <a:endParaRPr lang="en-US"/>
        </a:p>
      </dgm:t>
    </dgm:pt>
    <dgm:pt modelId="{32181761-8B88-48EF-9A32-EB98E6F113C7}" type="pres">
      <dgm:prSet presAssocID="{5098747E-1F3D-4B13-978C-4EE73994B703}" presName="vSp" presStyleCnt="0"/>
      <dgm:spPr/>
    </dgm:pt>
    <dgm:pt modelId="{836DE5BB-B208-4D46-891E-6EC96F184EE2}" type="pres">
      <dgm:prSet presAssocID="{9E90D57B-878B-404E-A185-0F2FFA34949A}" presName="horFlow" presStyleCnt="0"/>
      <dgm:spPr/>
    </dgm:pt>
    <dgm:pt modelId="{36C12374-69E3-44FD-86A4-AEBF05F7DFEB}" type="pres">
      <dgm:prSet presAssocID="{9E90D57B-878B-404E-A185-0F2FFA34949A}" presName="bigChev" presStyleLbl="node1" presStyleIdx="2" presStyleCnt="3" custLinFactX="-102223" custLinFactNeighborX="-200000" custLinFactNeighborY="-6411"/>
      <dgm:spPr/>
      <dgm:t>
        <a:bodyPr/>
        <a:lstStyle/>
        <a:p>
          <a:endParaRPr lang="en-US"/>
        </a:p>
      </dgm:t>
    </dgm:pt>
    <dgm:pt modelId="{257DF7A0-1BE8-4D82-A647-3E56A6666F42}" type="pres">
      <dgm:prSet presAssocID="{4EC56AD4-F1A9-458E-BCAA-F3E4EE778FC9}" presName="parTrans" presStyleCnt="0"/>
      <dgm:spPr/>
    </dgm:pt>
    <dgm:pt modelId="{BC8B7C22-D36D-4209-862F-809B548AFCAC}" type="pres">
      <dgm:prSet presAssocID="{6DAB50BF-6F2F-4CE1-99CD-C63CB67897FD}" presName="node" presStyleLbl="alignAccFollowNode1" presStyleIdx="6" presStyleCnt="11" custScaleX="122246" custLinFactX="-34657" custLinFactNeighborX="-100000" custLinFactNeighborY="-15087">
        <dgm:presLayoutVars>
          <dgm:bulletEnabled val="1"/>
        </dgm:presLayoutVars>
      </dgm:prSet>
      <dgm:spPr/>
      <dgm:t>
        <a:bodyPr/>
        <a:lstStyle/>
        <a:p>
          <a:endParaRPr lang="en-US"/>
        </a:p>
      </dgm:t>
    </dgm:pt>
    <dgm:pt modelId="{2CB09CC5-23A9-4A90-806A-BB6FCA36AFA3}" type="pres">
      <dgm:prSet presAssocID="{3CDC4DD4-2A21-46E4-91E3-A1D9BECECBED}" presName="sibTrans" presStyleCnt="0"/>
      <dgm:spPr/>
    </dgm:pt>
    <dgm:pt modelId="{5FD7BE2B-7D87-4177-B082-540FB39637CE}" type="pres">
      <dgm:prSet presAssocID="{46659844-AD94-4C93-ABED-A75766CF668E}" presName="node" presStyleLbl="alignAccFollowNode1" presStyleIdx="7" presStyleCnt="11" custScaleX="137951" custLinFactX="106824" custLinFactNeighborX="200000" custLinFactNeighborY="-15087">
        <dgm:presLayoutVars>
          <dgm:bulletEnabled val="1"/>
        </dgm:presLayoutVars>
      </dgm:prSet>
      <dgm:spPr/>
      <dgm:t>
        <a:bodyPr/>
        <a:lstStyle/>
        <a:p>
          <a:endParaRPr lang="en-US"/>
        </a:p>
      </dgm:t>
    </dgm:pt>
    <dgm:pt modelId="{EE4BB725-5344-4E5D-8BD5-EE151AAA95EB}" type="pres">
      <dgm:prSet presAssocID="{C034FAD5-5D43-4DB9-8EB0-20ED5C741D18}" presName="sibTrans" presStyleCnt="0"/>
      <dgm:spPr/>
    </dgm:pt>
    <dgm:pt modelId="{AEA77600-3F8A-4F0C-86F5-0DBC8CFFAF2F}" type="pres">
      <dgm:prSet presAssocID="{CF911DA9-22DE-46B2-A5DD-0D61B8065692}" presName="node" presStyleLbl="alignAccFollowNode1" presStyleIdx="8" presStyleCnt="11" custLinFactX="26961" custLinFactY="-39038" custLinFactNeighborX="100000" custLinFactNeighborY="-100000">
        <dgm:presLayoutVars>
          <dgm:bulletEnabled val="1"/>
        </dgm:presLayoutVars>
      </dgm:prSet>
      <dgm:spPr/>
      <dgm:t>
        <a:bodyPr/>
        <a:lstStyle/>
        <a:p>
          <a:endParaRPr lang="en-US"/>
        </a:p>
      </dgm:t>
    </dgm:pt>
    <dgm:pt modelId="{FC692318-486F-42A2-903B-86337ECED7F3}" type="pres">
      <dgm:prSet presAssocID="{170C58B7-1D79-4A14-A86F-689E74CE19D5}" presName="sibTrans" presStyleCnt="0"/>
      <dgm:spPr/>
    </dgm:pt>
    <dgm:pt modelId="{ECDBBA74-25DA-42C8-B47F-50F64644B67D}" type="pres">
      <dgm:prSet presAssocID="{E5511929-DE14-4BB6-9C42-3A2988A56F17}" presName="node" presStyleLbl="alignAccFollowNode1" presStyleIdx="9" presStyleCnt="11" custScaleX="159674" custLinFactX="29255" custLinFactY="-40583" custLinFactNeighborX="100000" custLinFactNeighborY="-100000">
        <dgm:presLayoutVars>
          <dgm:bulletEnabled val="1"/>
        </dgm:presLayoutVars>
      </dgm:prSet>
      <dgm:spPr/>
      <dgm:t>
        <a:bodyPr/>
        <a:lstStyle/>
        <a:p>
          <a:endParaRPr lang="en-US"/>
        </a:p>
      </dgm:t>
    </dgm:pt>
    <dgm:pt modelId="{D9F37871-E4B7-4EF4-B55F-DD4F05CB6904}" type="pres">
      <dgm:prSet presAssocID="{4388C1D8-B6CA-49F3-AF8D-A112B9C0E05F}" presName="sibTrans" presStyleCnt="0"/>
      <dgm:spPr/>
    </dgm:pt>
    <dgm:pt modelId="{61A18CA4-1161-4364-AE35-666DD1BAAA70}" type="pres">
      <dgm:prSet presAssocID="{5A66BB6F-65E0-4071-A789-F13607EB79D5}" presName="node" presStyleLbl="alignAccFollowNode1" presStyleIdx="10" presStyleCnt="11" custScaleX="77187" custLinFactX="-475644" custLinFactY="-100000" custLinFactNeighborX="-500000" custLinFactNeighborY="-170350">
        <dgm:presLayoutVars>
          <dgm:bulletEnabled val="1"/>
        </dgm:presLayoutVars>
      </dgm:prSet>
      <dgm:spPr/>
      <dgm:t>
        <a:bodyPr/>
        <a:lstStyle/>
        <a:p>
          <a:endParaRPr lang="en-US"/>
        </a:p>
      </dgm:t>
    </dgm:pt>
  </dgm:ptLst>
  <dgm:cxnLst>
    <dgm:cxn modelId="{F5D3AEBB-F151-4E33-AD84-1B14534DA662}" type="presOf" srcId="{25964CEB-859C-4CCF-922C-81A0416EDF13}" destId="{1597ED0E-0919-48D1-822F-A4979C7EBDEA}" srcOrd="0" destOrd="0" presId="urn:microsoft.com/office/officeart/2005/8/layout/lProcess3"/>
    <dgm:cxn modelId="{5FB056D1-324C-4973-A958-612DC74B1AFA}" type="presOf" srcId="{F4E1C11D-0F83-4E01-8989-024E21054885}" destId="{7099AB53-49CA-4552-BE10-77180FDA0899}" srcOrd="0" destOrd="0" presId="urn:microsoft.com/office/officeart/2005/8/layout/lProcess3"/>
    <dgm:cxn modelId="{B6660126-E2C9-4370-9AD5-9927AB4C3BBD}" type="presOf" srcId="{E5511929-DE14-4BB6-9C42-3A2988A56F17}" destId="{ECDBBA74-25DA-42C8-B47F-50F64644B67D}" srcOrd="0" destOrd="0" presId="urn:microsoft.com/office/officeart/2005/8/layout/lProcess3"/>
    <dgm:cxn modelId="{E54CADDE-A33E-4425-B1B8-FF21DC7B0388}" srcId="{25964CEB-859C-4CCF-922C-81A0416EDF13}" destId="{D74F3068-81CB-4C74-A9B4-75785416ECE9}" srcOrd="0" destOrd="0" parTransId="{18BCB005-963E-4AF1-99C0-5D4F4FFA7A8C}" sibTransId="{3F797FE6-51A8-435F-9B2D-2C5DB604CA25}"/>
    <dgm:cxn modelId="{D0E3AE5F-2486-4BB7-AAF3-E2A105AB4A02}" srcId="{9E90D57B-878B-404E-A185-0F2FFA34949A}" destId="{6DAB50BF-6F2F-4CE1-99CD-C63CB67897FD}" srcOrd="0" destOrd="0" parTransId="{4EC56AD4-F1A9-458E-BCAA-F3E4EE778FC9}" sibTransId="{3CDC4DD4-2A21-46E4-91E3-A1D9BECECBED}"/>
    <dgm:cxn modelId="{C03F81C0-0310-42E1-976E-E856E1738B3F}" type="presOf" srcId="{CF911DA9-22DE-46B2-A5DD-0D61B8065692}" destId="{AEA77600-3F8A-4F0C-86F5-0DBC8CFFAF2F}" srcOrd="0" destOrd="0" presId="urn:microsoft.com/office/officeart/2005/8/layout/lProcess3"/>
    <dgm:cxn modelId="{509F40B4-D0EC-47BA-91F7-5F0FE8DD44E8}" type="presOf" srcId="{F84765C0-1CE3-48CF-90EF-C6322590F4C8}" destId="{3C88EAE6-0092-4D74-A2F9-51AFF7746228}" srcOrd="0" destOrd="0" presId="urn:microsoft.com/office/officeart/2005/8/layout/lProcess3"/>
    <dgm:cxn modelId="{EE06AEEB-EF70-4372-BB4D-483516500C25}" srcId="{0A633FCC-E813-483A-8170-6E4AB9CA3A61}" destId="{9E90D57B-878B-404E-A185-0F2FFA34949A}" srcOrd="2" destOrd="0" parTransId="{314A34E5-7478-42C3-A922-7596071FF97A}" sibTransId="{ED8E1F17-2831-4D36-BD5E-BC12A43BF005}"/>
    <dgm:cxn modelId="{94AB6A09-18BF-47EA-87B4-A843D89C0A00}" srcId="{5098747E-1F3D-4B13-978C-4EE73994B703}" destId="{F29A6B42-AB82-4D37-90B1-8FB6F03FBB99}" srcOrd="3" destOrd="0" parTransId="{5794BA10-D934-4D61-9560-35B3CFD0A6D3}" sibTransId="{B8B300FB-7E38-45F7-B1DD-624CF2F7EF0D}"/>
    <dgm:cxn modelId="{BDE352C8-D13C-461A-9431-4C8D40B3D430}" type="presOf" srcId="{6DAB50BF-6F2F-4CE1-99CD-C63CB67897FD}" destId="{BC8B7C22-D36D-4209-862F-809B548AFCAC}" srcOrd="0" destOrd="0" presId="urn:microsoft.com/office/officeart/2005/8/layout/lProcess3"/>
    <dgm:cxn modelId="{4C1F953E-C1D7-4624-9C49-739622A326BF}" type="presOf" srcId="{D74F3068-81CB-4C74-A9B4-75785416ECE9}" destId="{87A65155-4C1A-433E-97D2-6C218D7A68F1}" srcOrd="0" destOrd="0" presId="urn:microsoft.com/office/officeart/2005/8/layout/lProcess3"/>
    <dgm:cxn modelId="{4F6CA831-6E1B-4792-8EF3-AB3E51AA77CD}" srcId="{25964CEB-859C-4CCF-922C-81A0416EDF13}" destId="{397DB955-F755-48AD-A068-3B5194088DE6}" srcOrd="1" destOrd="0" parTransId="{3FB9E5F0-E9CB-4E09-85F9-7CA4A44EC07B}" sibTransId="{F329817E-70EF-477D-BB76-9AA885EC520F}"/>
    <dgm:cxn modelId="{F6E54596-DA5C-41E3-87AA-4B8C0DC0D7D6}" srcId="{9E90D57B-878B-404E-A185-0F2FFA34949A}" destId="{CF911DA9-22DE-46B2-A5DD-0D61B8065692}" srcOrd="2" destOrd="0" parTransId="{DC5BE80E-8994-479E-9F77-D71ED7F8CEB7}" sibTransId="{170C58B7-1D79-4A14-A86F-689E74CE19D5}"/>
    <dgm:cxn modelId="{CE082C5B-556A-49D8-A675-132EB0C29E24}" srcId="{0A633FCC-E813-483A-8170-6E4AB9CA3A61}" destId="{25964CEB-859C-4CCF-922C-81A0416EDF13}" srcOrd="0" destOrd="0" parTransId="{931B314E-06E6-44C6-B342-EE1AF5CC2A79}" sibTransId="{EEEB6075-26E9-4288-9A4C-FFF5C31D1E80}"/>
    <dgm:cxn modelId="{99F4BDCB-74BD-4B6A-9382-AA5C369E8B98}" type="presOf" srcId="{38F7F38F-CE69-4EE1-AD6D-8F78EE359E25}" destId="{823948E6-1E1F-4225-96BF-1C2E206B97B8}" srcOrd="0" destOrd="0" presId="urn:microsoft.com/office/officeart/2005/8/layout/lProcess3"/>
    <dgm:cxn modelId="{18F9E46D-98D9-4D29-8782-B9E7274F4894}" type="presOf" srcId="{0A633FCC-E813-483A-8170-6E4AB9CA3A61}" destId="{3FC44415-964A-44E4-AED1-918475D42AC3}" srcOrd="0" destOrd="0" presId="urn:microsoft.com/office/officeart/2005/8/layout/lProcess3"/>
    <dgm:cxn modelId="{1FE62707-5113-4272-9F03-6256F740F535}" type="presOf" srcId="{5098747E-1F3D-4B13-978C-4EE73994B703}" destId="{93453B8D-AB00-496B-8C80-E334F820D613}" srcOrd="0" destOrd="0" presId="urn:microsoft.com/office/officeart/2005/8/layout/lProcess3"/>
    <dgm:cxn modelId="{D565ECB7-F0A3-430C-8106-4B08CF134D2E}" type="presOf" srcId="{46659844-AD94-4C93-ABED-A75766CF668E}" destId="{5FD7BE2B-7D87-4177-B082-540FB39637CE}" srcOrd="0" destOrd="0" presId="urn:microsoft.com/office/officeart/2005/8/layout/lProcess3"/>
    <dgm:cxn modelId="{4DE6E2A2-2C5A-4815-88B7-4A5DD8BB4F7A}" srcId="{9E90D57B-878B-404E-A185-0F2FFA34949A}" destId="{46659844-AD94-4C93-ABED-A75766CF668E}" srcOrd="1" destOrd="0" parTransId="{142D3D85-B3A3-44AD-9A4B-B81FF883B9B4}" sibTransId="{C034FAD5-5D43-4DB9-8EB0-20ED5C741D18}"/>
    <dgm:cxn modelId="{12CC6FA0-3F9A-4600-AD2F-C8A8E5480A0E}" srcId="{0A633FCC-E813-483A-8170-6E4AB9CA3A61}" destId="{5098747E-1F3D-4B13-978C-4EE73994B703}" srcOrd="1" destOrd="0" parTransId="{CF1C6130-FD91-45E5-8F1A-B4F5F8FC604C}" sibTransId="{FECAA9E1-1458-4359-84CC-FD4BF22B5D02}"/>
    <dgm:cxn modelId="{6C4ED017-3386-4C0F-B425-E4C78287112A}" srcId="{9E90D57B-878B-404E-A185-0F2FFA34949A}" destId="{5A66BB6F-65E0-4071-A789-F13607EB79D5}" srcOrd="4" destOrd="0" parTransId="{81238870-446E-49AA-8075-45D2F5309FC9}" sibTransId="{60F43547-4450-4F1A-A440-F724EF01DC02}"/>
    <dgm:cxn modelId="{CD94E7E3-DB65-44CA-8B3F-D5B9F4436B11}" type="presOf" srcId="{397DB955-F755-48AD-A068-3B5194088DE6}" destId="{44634FFD-1355-4772-AE90-51809C6B4764}" srcOrd="0" destOrd="0" presId="urn:microsoft.com/office/officeart/2005/8/layout/lProcess3"/>
    <dgm:cxn modelId="{7DD32067-8DC5-433F-BB7F-935AC04CFC4B}" type="presOf" srcId="{9E90D57B-878B-404E-A185-0F2FFA34949A}" destId="{36C12374-69E3-44FD-86A4-AEBF05F7DFEB}" srcOrd="0" destOrd="0" presId="urn:microsoft.com/office/officeart/2005/8/layout/lProcess3"/>
    <dgm:cxn modelId="{E0B3AF17-6DF4-487F-AFEA-819EEEFEF88B}" srcId="{5098747E-1F3D-4B13-978C-4EE73994B703}" destId="{F84765C0-1CE3-48CF-90EF-C6322590F4C8}" srcOrd="0" destOrd="0" parTransId="{031EC0FB-F1AF-4925-B3F1-21F8D91F76BD}" sibTransId="{5C9E9C97-6029-481D-8B02-A818A272ACFC}"/>
    <dgm:cxn modelId="{AB9BCE3F-C6D0-496D-AE02-1E786F283B06}" type="presOf" srcId="{F29A6B42-AB82-4D37-90B1-8FB6F03FBB99}" destId="{31E9CAE7-BD06-4FEE-8B23-34F7EFC49C5A}" srcOrd="0" destOrd="0" presId="urn:microsoft.com/office/officeart/2005/8/layout/lProcess3"/>
    <dgm:cxn modelId="{FC70A29E-4C95-4B66-8655-1F7539E736E2}" srcId="{9E90D57B-878B-404E-A185-0F2FFA34949A}" destId="{E5511929-DE14-4BB6-9C42-3A2988A56F17}" srcOrd="3" destOrd="0" parTransId="{677D2751-9C00-4D3F-B390-87C69222209E}" sibTransId="{4388C1D8-B6CA-49F3-AF8D-A112B9C0E05F}"/>
    <dgm:cxn modelId="{432066DB-F70A-42E9-8F38-1F8BB483EF4F}" srcId="{5098747E-1F3D-4B13-978C-4EE73994B703}" destId="{F4E1C11D-0F83-4E01-8989-024E21054885}" srcOrd="1" destOrd="0" parTransId="{044A9B1E-2B87-42DB-86A7-C4EA6596341A}" sibTransId="{CE085DF8-A361-4C34-9242-4F4E6D611E5F}"/>
    <dgm:cxn modelId="{C0BFDE71-131A-4D82-9535-65D0A0D9E9AA}" type="presOf" srcId="{5A66BB6F-65E0-4071-A789-F13607EB79D5}" destId="{61A18CA4-1161-4364-AE35-666DD1BAAA70}" srcOrd="0" destOrd="0" presId="urn:microsoft.com/office/officeart/2005/8/layout/lProcess3"/>
    <dgm:cxn modelId="{08EFD36E-9C04-4AAE-A58A-81034ABDDD1D}" srcId="{5098747E-1F3D-4B13-978C-4EE73994B703}" destId="{38F7F38F-CE69-4EE1-AD6D-8F78EE359E25}" srcOrd="2" destOrd="0" parTransId="{5E3C3D0C-EDEF-40AE-9059-2CE4D3E197DD}" sibTransId="{493D9193-CC06-447B-B5FE-AC9464F2F562}"/>
    <dgm:cxn modelId="{BB16BE12-6295-45B5-9AAA-2439DE67E0AA}" type="presParOf" srcId="{3FC44415-964A-44E4-AED1-918475D42AC3}" destId="{40914190-045A-44BE-9A5E-5B90A4B86242}" srcOrd="0" destOrd="0" presId="urn:microsoft.com/office/officeart/2005/8/layout/lProcess3"/>
    <dgm:cxn modelId="{59E68E9B-22E6-4099-9655-1CA19784121F}" type="presParOf" srcId="{40914190-045A-44BE-9A5E-5B90A4B86242}" destId="{1597ED0E-0919-48D1-822F-A4979C7EBDEA}" srcOrd="0" destOrd="0" presId="urn:microsoft.com/office/officeart/2005/8/layout/lProcess3"/>
    <dgm:cxn modelId="{E5446288-98BD-4281-BC2F-078C4A1666FD}" type="presParOf" srcId="{40914190-045A-44BE-9A5E-5B90A4B86242}" destId="{E6240E5C-5DA9-4699-ADD2-58D4D0DD925F}" srcOrd="1" destOrd="0" presId="urn:microsoft.com/office/officeart/2005/8/layout/lProcess3"/>
    <dgm:cxn modelId="{A750E590-2202-4452-AF6B-F9458D2A910C}" type="presParOf" srcId="{40914190-045A-44BE-9A5E-5B90A4B86242}" destId="{87A65155-4C1A-433E-97D2-6C218D7A68F1}" srcOrd="2" destOrd="0" presId="urn:microsoft.com/office/officeart/2005/8/layout/lProcess3"/>
    <dgm:cxn modelId="{B45E4F4B-1B94-49FA-A580-E3D10C29DBF2}" type="presParOf" srcId="{40914190-045A-44BE-9A5E-5B90A4B86242}" destId="{6828F3A5-6B31-44CE-B38B-07FD44BB6104}" srcOrd="3" destOrd="0" presId="urn:microsoft.com/office/officeart/2005/8/layout/lProcess3"/>
    <dgm:cxn modelId="{AA541F4A-451C-4D19-85B5-04609AE76BB5}" type="presParOf" srcId="{40914190-045A-44BE-9A5E-5B90A4B86242}" destId="{44634FFD-1355-4772-AE90-51809C6B4764}" srcOrd="4" destOrd="0" presId="urn:microsoft.com/office/officeart/2005/8/layout/lProcess3"/>
    <dgm:cxn modelId="{0677407B-E610-4DD6-97E8-0A8E25354923}" type="presParOf" srcId="{3FC44415-964A-44E4-AED1-918475D42AC3}" destId="{876F6F31-11C4-430C-8882-5657920F88D3}" srcOrd="1" destOrd="0" presId="urn:microsoft.com/office/officeart/2005/8/layout/lProcess3"/>
    <dgm:cxn modelId="{8848C268-13C4-420C-8627-AC80219649C6}" type="presParOf" srcId="{3FC44415-964A-44E4-AED1-918475D42AC3}" destId="{B7F8195C-E091-437F-9E1B-D6041ABDAE38}" srcOrd="2" destOrd="0" presId="urn:microsoft.com/office/officeart/2005/8/layout/lProcess3"/>
    <dgm:cxn modelId="{DF788660-4B21-49D5-8FB0-287AE1EDAAEF}" type="presParOf" srcId="{B7F8195C-E091-437F-9E1B-D6041ABDAE38}" destId="{93453B8D-AB00-496B-8C80-E334F820D613}" srcOrd="0" destOrd="0" presId="urn:microsoft.com/office/officeart/2005/8/layout/lProcess3"/>
    <dgm:cxn modelId="{06583909-753C-445F-A499-3EFE7A246AFC}" type="presParOf" srcId="{B7F8195C-E091-437F-9E1B-D6041ABDAE38}" destId="{93B4CAF5-5925-42F0-A5A3-881440E38701}" srcOrd="1" destOrd="0" presId="urn:microsoft.com/office/officeart/2005/8/layout/lProcess3"/>
    <dgm:cxn modelId="{0F09CCAC-67DE-45B2-8392-B5B0D1C7900C}" type="presParOf" srcId="{B7F8195C-E091-437F-9E1B-D6041ABDAE38}" destId="{3C88EAE6-0092-4D74-A2F9-51AFF7746228}" srcOrd="2" destOrd="0" presId="urn:microsoft.com/office/officeart/2005/8/layout/lProcess3"/>
    <dgm:cxn modelId="{702EDC75-4311-4C58-B9B2-DEFF54AE92F0}" type="presParOf" srcId="{B7F8195C-E091-437F-9E1B-D6041ABDAE38}" destId="{ECC6FD65-14DA-4A8C-B5E5-AC04D41F73FD}" srcOrd="3" destOrd="0" presId="urn:microsoft.com/office/officeart/2005/8/layout/lProcess3"/>
    <dgm:cxn modelId="{779BAD0C-C960-47A9-BD9C-A004E61828B8}" type="presParOf" srcId="{B7F8195C-E091-437F-9E1B-D6041ABDAE38}" destId="{7099AB53-49CA-4552-BE10-77180FDA0899}" srcOrd="4" destOrd="0" presId="urn:microsoft.com/office/officeart/2005/8/layout/lProcess3"/>
    <dgm:cxn modelId="{7D40FDC4-3DEE-40CB-A3C3-E974020FCA64}" type="presParOf" srcId="{B7F8195C-E091-437F-9E1B-D6041ABDAE38}" destId="{6A37937C-F750-4864-B5D1-2367AE52427A}" srcOrd="5" destOrd="0" presId="urn:microsoft.com/office/officeart/2005/8/layout/lProcess3"/>
    <dgm:cxn modelId="{DA8F0E37-79AF-43C5-8076-96712F646D0E}" type="presParOf" srcId="{B7F8195C-E091-437F-9E1B-D6041ABDAE38}" destId="{823948E6-1E1F-4225-96BF-1C2E206B97B8}" srcOrd="6" destOrd="0" presId="urn:microsoft.com/office/officeart/2005/8/layout/lProcess3"/>
    <dgm:cxn modelId="{4E02EFAE-FB2F-4335-9AF4-13FC8433C80E}" type="presParOf" srcId="{B7F8195C-E091-437F-9E1B-D6041ABDAE38}" destId="{7C7C1104-7FE2-4BB3-AF05-6F914EBD5CF7}" srcOrd="7" destOrd="0" presId="urn:microsoft.com/office/officeart/2005/8/layout/lProcess3"/>
    <dgm:cxn modelId="{D81B1661-8D5C-4AEF-B32E-FC422B4F5854}" type="presParOf" srcId="{B7F8195C-E091-437F-9E1B-D6041ABDAE38}" destId="{31E9CAE7-BD06-4FEE-8B23-34F7EFC49C5A}" srcOrd="8" destOrd="0" presId="urn:microsoft.com/office/officeart/2005/8/layout/lProcess3"/>
    <dgm:cxn modelId="{66BA861C-06EB-42E0-83B5-E9DA082C0DD0}" type="presParOf" srcId="{3FC44415-964A-44E4-AED1-918475D42AC3}" destId="{32181761-8B88-48EF-9A32-EB98E6F113C7}" srcOrd="3" destOrd="0" presId="urn:microsoft.com/office/officeart/2005/8/layout/lProcess3"/>
    <dgm:cxn modelId="{9D7A2BEF-478A-41D3-82BB-9A570A905CC0}" type="presParOf" srcId="{3FC44415-964A-44E4-AED1-918475D42AC3}" destId="{836DE5BB-B208-4D46-891E-6EC96F184EE2}" srcOrd="4" destOrd="0" presId="urn:microsoft.com/office/officeart/2005/8/layout/lProcess3"/>
    <dgm:cxn modelId="{C988016F-919B-43F4-B068-4AC8A402C591}" type="presParOf" srcId="{836DE5BB-B208-4D46-891E-6EC96F184EE2}" destId="{36C12374-69E3-44FD-86A4-AEBF05F7DFEB}" srcOrd="0" destOrd="0" presId="urn:microsoft.com/office/officeart/2005/8/layout/lProcess3"/>
    <dgm:cxn modelId="{31452E74-F4BF-41DE-8A32-AEFEAD8BB7A4}" type="presParOf" srcId="{836DE5BB-B208-4D46-891E-6EC96F184EE2}" destId="{257DF7A0-1BE8-4D82-A647-3E56A6666F42}" srcOrd="1" destOrd="0" presId="urn:microsoft.com/office/officeart/2005/8/layout/lProcess3"/>
    <dgm:cxn modelId="{F7D4DCD7-1FBD-4FD2-A0E2-DFD481F7A666}" type="presParOf" srcId="{836DE5BB-B208-4D46-891E-6EC96F184EE2}" destId="{BC8B7C22-D36D-4209-862F-809B548AFCAC}" srcOrd="2" destOrd="0" presId="urn:microsoft.com/office/officeart/2005/8/layout/lProcess3"/>
    <dgm:cxn modelId="{7FC5AC80-3EFC-4947-A21E-1C60299A6B56}" type="presParOf" srcId="{836DE5BB-B208-4D46-891E-6EC96F184EE2}" destId="{2CB09CC5-23A9-4A90-806A-BB6FCA36AFA3}" srcOrd="3" destOrd="0" presId="urn:microsoft.com/office/officeart/2005/8/layout/lProcess3"/>
    <dgm:cxn modelId="{E30FC5EF-DBE0-46E0-A1FA-FCDCC210D284}" type="presParOf" srcId="{836DE5BB-B208-4D46-891E-6EC96F184EE2}" destId="{5FD7BE2B-7D87-4177-B082-540FB39637CE}" srcOrd="4" destOrd="0" presId="urn:microsoft.com/office/officeart/2005/8/layout/lProcess3"/>
    <dgm:cxn modelId="{71D8F16F-6002-4263-8FE8-CB56E1080580}" type="presParOf" srcId="{836DE5BB-B208-4D46-891E-6EC96F184EE2}" destId="{EE4BB725-5344-4E5D-8BD5-EE151AAA95EB}" srcOrd="5" destOrd="0" presId="urn:microsoft.com/office/officeart/2005/8/layout/lProcess3"/>
    <dgm:cxn modelId="{AE6442AE-83C0-4568-A4EF-4944A8DDBD0D}" type="presParOf" srcId="{836DE5BB-B208-4D46-891E-6EC96F184EE2}" destId="{AEA77600-3F8A-4F0C-86F5-0DBC8CFFAF2F}" srcOrd="6" destOrd="0" presId="urn:microsoft.com/office/officeart/2005/8/layout/lProcess3"/>
    <dgm:cxn modelId="{020A321B-26A2-4A9E-9DDA-CFC46557F36D}" type="presParOf" srcId="{836DE5BB-B208-4D46-891E-6EC96F184EE2}" destId="{FC692318-486F-42A2-903B-86337ECED7F3}" srcOrd="7" destOrd="0" presId="urn:microsoft.com/office/officeart/2005/8/layout/lProcess3"/>
    <dgm:cxn modelId="{8F29167F-A52A-4310-8431-B30ED292E374}" type="presParOf" srcId="{836DE5BB-B208-4D46-891E-6EC96F184EE2}" destId="{ECDBBA74-25DA-42C8-B47F-50F64644B67D}" srcOrd="8" destOrd="0" presId="urn:microsoft.com/office/officeart/2005/8/layout/lProcess3"/>
    <dgm:cxn modelId="{CA639822-3498-4D50-9A5F-B0BB022FB6F6}" type="presParOf" srcId="{836DE5BB-B208-4D46-891E-6EC96F184EE2}" destId="{D9F37871-E4B7-4EF4-B55F-DD4F05CB6904}" srcOrd="9" destOrd="0" presId="urn:microsoft.com/office/officeart/2005/8/layout/lProcess3"/>
    <dgm:cxn modelId="{D47D073A-93F4-425D-9BF6-DCEE281FDB01}" type="presParOf" srcId="{836DE5BB-B208-4D46-891E-6EC96F184EE2}" destId="{61A18CA4-1161-4364-AE35-666DD1BAAA70}" srcOrd="1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218F1-7C70-4572-9E10-F95F9F3FBA5A}">
      <dsp:nvSpPr>
        <dsp:cNvPr id="0" name=""/>
        <dsp:cNvSpPr/>
      </dsp:nvSpPr>
      <dsp:spPr>
        <a:xfrm>
          <a:off x="585929" y="588770"/>
          <a:ext cx="1650132" cy="54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Technical </a:t>
          </a:r>
          <a:r>
            <a:rPr lang="en-US" sz="1700" kern="1200" dirty="0"/>
            <a:t>Memoranda</a:t>
          </a:r>
        </a:p>
      </dsp:txBody>
      <dsp:txXfrm>
        <a:off x="585929" y="588770"/>
        <a:ext cx="1650132" cy="543793"/>
      </dsp:txXfrm>
    </dsp:sp>
    <dsp:sp modelId="{CD87A8E1-90D7-4B32-9D22-1F9ABC93501F}">
      <dsp:nvSpPr>
        <dsp:cNvPr id="0" name=""/>
        <dsp:cNvSpPr/>
      </dsp:nvSpPr>
      <dsp:spPr>
        <a:xfrm>
          <a:off x="434999" y="1668707"/>
          <a:ext cx="2361257" cy="1153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en-US" sz="900" b="1" kern="1200" dirty="0" smtClean="0"/>
            <a:t>Vision Update and Rural Vision</a:t>
          </a:r>
          <a:endParaRPr lang="en-US" sz="900" b="1" kern="1200" dirty="0"/>
        </a:p>
        <a:p>
          <a:pPr marL="57150" lvl="1" indent="-57150" algn="l" defTabSz="400050">
            <a:lnSpc>
              <a:spcPct val="90000"/>
            </a:lnSpc>
            <a:spcBef>
              <a:spcPct val="0"/>
            </a:spcBef>
            <a:spcAft>
              <a:spcPct val="15000"/>
            </a:spcAft>
            <a:buChar char="••"/>
          </a:pPr>
          <a:r>
            <a:rPr lang="en-US" sz="900" b="1" kern="1200" dirty="0" smtClean="0"/>
            <a:t>Agriculture  &amp; Forest Resource Land Analysis</a:t>
          </a:r>
          <a:endParaRPr lang="en-US" sz="900" b="1" kern="1200" dirty="0"/>
        </a:p>
        <a:p>
          <a:pPr marL="57150" lvl="1" indent="-57150" algn="l" defTabSz="400050">
            <a:lnSpc>
              <a:spcPct val="90000"/>
            </a:lnSpc>
            <a:spcBef>
              <a:spcPct val="0"/>
            </a:spcBef>
            <a:spcAft>
              <a:spcPct val="15000"/>
            </a:spcAft>
            <a:buChar char="••"/>
          </a:pPr>
          <a:r>
            <a:rPr lang="en-US" sz="900" b="1" kern="1200" dirty="0"/>
            <a:t>Population Forecast</a:t>
          </a:r>
        </a:p>
        <a:p>
          <a:pPr marL="57150" lvl="1" indent="-57150" algn="l" defTabSz="400050">
            <a:lnSpc>
              <a:spcPct val="90000"/>
            </a:lnSpc>
            <a:spcBef>
              <a:spcPct val="0"/>
            </a:spcBef>
            <a:spcAft>
              <a:spcPct val="15000"/>
            </a:spcAft>
            <a:buChar char="••"/>
          </a:pPr>
          <a:r>
            <a:rPr lang="en-US" sz="900" b="1" kern="1200" dirty="0"/>
            <a:t>Land Use Inventory</a:t>
          </a:r>
        </a:p>
        <a:p>
          <a:pPr marL="57150" lvl="1" indent="-57150" algn="l" defTabSz="400050">
            <a:lnSpc>
              <a:spcPct val="90000"/>
            </a:lnSpc>
            <a:spcBef>
              <a:spcPct val="0"/>
            </a:spcBef>
            <a:spcAft>
              <a:spcPct val="15000"/>
            </a:spcAft>
            <a:buChar char="••"/>
          </a:pPr>
          <a:r>
            <a:rPr lang="en-US" sz="900" b="1" kern="1200" dirty="0"/>
            <a:t>Land Capacity Analysis </a:t>
          </a:r>
        </a:p>
        <a:p>
          <a:pPr marL="57150" lvl="1" indent="-57150" algn="l" defTabSz="400050">
            <a:lnSpc>
              <a:spcPct val="90000"/>
            </a:lnSpc>
            <a:spcBef>
              <a:spcPct val="0"/>
            </a:spcBef>
            <a:spcAft>
              <a:spcPct val="15000"/>
            </a:spcAft>
            <a:buChar char="••"/>
          </a:pPr>
          <a:r>
            <a:rPr lang="en-US" sz="900" b="1" kern="1200" dirty="0"/>
            <a:t>Housing Needs </a:t>
          </a:r>
          <a:r>
            <a:rPr lang="en-US" sz="900" b="1" kern="1200" dirty="0" smtClean="0"/>
            <a:t>Assessment</a:t>
          </a:r>
          <a:endParaRPr lang="en-US" sz="900" b="1" kern="1200" dirty="0"/>
        </a:p>
        <a:p>
          <a:pPr marL="57150" lvl="1" indent="-57150" algn="l" defTabSz="400050">
            <a:lnSpc>
              <a:spcPct val="90000"/>
            </a:lnSpc>
            <a:spcBef>
              <a:spcPct val="0"/>
            </a:spcBef>
            <a:spcAft>
              <a:spcPct val="15000"/>
            </a:spcAft>
            <a:buChar char="••"/>
          </a:pPr>
          <a:r>
            <a:rPr lang="en-US" sz="900" b="1" kern="1200" dirty="0"/>
            <a:t>Capital Facilities Inventory</a:t>
          </a:r>
        </a:p>
      </dsp:txBody>
      <dsp:txXfrm>
        <a:off x="434999" y="1668707"/>
        <a:ext cx="2361257" cy="1153724"/>
      </dsp:txXfrm>
    </dsp:sp>
    <dsp:sp modelId="{6C5F5650-B7D6-4285-8AB4-94A5A0992968}">
      <dsp:nvSpPr>
        <dsp:cNvPr id="0" name=""/>
        <dsp:cNvSpPr/>
      </dsp:nvSpPr>
      <dsp:spPr>
        <a:xfrm>
          <a:off x="584054" y="423382"/>
          <a:ext cx="131260" cy="13126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A6379A-86F7-482C-BC6A-6768FBF05D25}">
      <dsp:nvSpPr>
        <dsp:cNvPr id="0" name=""/>
        <dsp:cNvSpPr/>
      </dsp:nvSpPr>
      <dsp:spPr>
        <a:xfrm>
          <a:off x="675936" y="239617"/>
          <a:ext cx="131260" cy="13126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44D94-0D4F-4C47-942E-47749E9BD18B}">
      <dsp:nvSpPr>
        <dsp:cNvPr id="0" name=""/>
        <dsp:cNvSpPr/>
      </dsp:nvSpPr>
      <dsp:spPr>
        <a:xfrm>
          <a:off x="896454" y="276370"/>
          <a:ext cx="206266" cy="20626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99608A-987E-431B-8D0A-1AA7B0D35E0D}">
      <dsp:nvSpPr>
        <dsp:cNvPr id="0" name=""/>
        <dsp:cNvSpPr/>
      </dsp:nvSpPr>
      <dsp:spPr>
        <a:xfrm>
          <a:off x="1080218" y="74229"/>
          <a:ext cx="131260" cy="13126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83DA83-2AC4-4B8E-BF0A-A4E03C5E351C}">
      <dsp:nvSpPr>
        <dsp:cNvPr id="0" name=""/>
        <dsp:cNvSpPr/>
      </dsp:nvSpPr>
      <dsp:spPr>
        <a:xfrm>
          <a:off x="1319113" y="723"/>
          <a:ext cx="131260" cy="13126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9C34FC-28CC-4B48-AB15-6589F09F49DF}">
      <dsp:nvSpPr>
        <dsp:cNvPr id="0" name=""/>
        <dsp:cNvSpPr/>
      </dsp:nvSpPr>
      <dsp:spPr>
        <a:xfrm>
          <a:off x="1613136" y="129358"/>
          <a:ext cx="131260" cy="13126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AA5EF-3DCD-4705-B9CF-3A98D75260DD}">
      <dsp:nvSpPr>
        <dsp:cNvPr id="0" name=""/>
        <dsp:cNvSpPr/>
      </dsp:nvSpPr>
      <dsp:spPr>
        <a:xfrm>
          <a:off x="1796901" y="221241"/>
          <a:ext cx="206266" cy="20626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B493FA-B402-4688-B086-41A09A153D7E}">
      <dsp:nvSpPr>
        <dsp:cNvPr id="0" name=""/>
        <dsp:cNvSpPr/>
      </dsp:nvSpPr>
      <dsp:spPr>
        <a:xfrm>
          <a:off x="2054172" y="423382"/>
          <a:ext cx="131260" cy="13126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13DFC8-B719-486E-87A7-B421598763F4}">
      <dsp:nvSpPr>
        <dsp:cNvPr id="0" name=""/>
        <dsp:cNvSpPr/>
      </dsp:nvSpPr>
      <dsp:spPr>
        <a:xfrm>
          <a:off x="2164430" y="625523"/>
          <a:ext cx="131260" cy="13126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70B36-D02E-4E61-925A-3EDBAAD6C39E}">
      <dsp:nvSpPr>
        <dsp:cNvPr id="0" name=""/>
        <dsp:cNvSpPr/>
      </dsp:nvSpPr>
      <dsp:spPr>
        <a:xfrm>
          <a:off x="1208854" y="239617"/>
          <a:ext cx="337527" cy="33752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3136B0-F9C9-44C6-807C-FED52D114071}">
      <dsp:nvSpPr>
        <dsp:cNvPr id="0" name=""/>
        <dsp:cNvSpPr/>
      </dsp:nvSpPr>
      <dsp:spPr>
        <a:xfrm>
          <a:off x="492171" y="937923"/>
          <a:ext cx="131260" cy="13126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C4F7C-8CEC-4889-87D5-2BF1C41AC9A1}">
      <dsp:nvSpPr>
        <dsp:cNvPr id="0" name=""/>
        <dsp:cNvSpPr/>
      </dsp:nvSpPr>
      <dsp:spPr>
        <a:xfrm>
          <a:off x="602430" y="1103311"/>
          <a:ext cx="206266" cy="20626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BC1A0A-ADAE-4498-A598-499CC805B698}">
      <dsp:nvSpPr>
        <dsp:cNvPr id="0" name=""/>
        <dsp:cNvSpPr/>
      </dsp:nvSpPr>
      <dsp:spPr>
        <a:xfrm>
          <a:off x="878077" y="1250323"/>
          <a:ext cx="300024" cy="30002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B9479-ED59-4334-A935-6E276A925F84}">
      <dsp:nvSpPr>
        <dsp:cNvPr id="0" name=""/>
        <dsp:cNvSpPr/>
      </dsp:nvSpPr>
      <dsp:spPr>
        <a:xfrm>
          <a:off x="1263983" y="1489217"/>
          <a:ext cx="131260" cy="13126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CDE721-EAA2-443A-B7AE-4CB6F5B2919E}">
      <dsp:nvSpPr>
        <dsp:cNvPr id="0" name=""/>
        <dsp:cNvSpPr/>
      </dsp:nvSpPr>
      <dsp:spPr>
        <a:xfrm>
          <a:off x="1337489" y="1250323"/>
          <a:ext cx="206266" cy="20626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1E360-994A-4152-8B46-2CD015092322}">
      <dsp:nvSpPr>
        <dsp:cNvPr id="0" name=""/>
        <dsp:cNvSpPr/>
      </dsp:nvSpPr>
      <dsp:spPr>
        <a:xfrm>
          <a:off x="1521254" y="1507594"/>
          <a:ext cx="131260" cy="13126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01944D-EA8F-488B-A9C8-0F33A1CB60F0}">
      <dsp:nvSpPr>
        <dsp:cNvPr id="0" name=""/>
        <dsp:cNvSpPr/>
      </dsp:nvSpPr>
      <dsp:spPr>
        <a:xfrm>
          <a:off x="1686642" y="1213570"/>
          <a:ext cx="300024" cy="30002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DE35F-4569-4ED0-8C0B-1A363D1D3ED9}">
      <dsp:nvSpPr>
        <dsp:cNvPr id="0" name=""/>
        <dsp:cNvSpPr/>
      </dsp:nvSpPr>
      <dsp:spPr>
        <a:xfrm>
          <a:off x="2090924" y="1140064"/>
          <a:ext cx="206266" cy="20626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41BDE3-7B46-49B1-9E1A-70BA4FA40CA4}">
      <dsp:nvSpPr>
        <dsp:cNvPr id="0" name=""/>
        <dsp:cNvSpPr/>
      </dsp:nvSpPr>
      <dsp:spPr>
        <a:xfrm>
          <a:off x="2591623" y="276064"/>
          <a:ext cx="605775" cy="115649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1643ED-F1CE-4859-9E4E-089D6BB7F68C}">
      <dsp:nvSpPr>
        <dsp:cNvPr id="0" name=""/>
        <dsp:cNvSpPr/>
      </dsp:nvSpPr>
      <dsp:spPr>
        <a:xfrm>
          <a:off x="3197399" y="276626"/>
          <a:ext cx="1652114" cy="115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Preliminary </a:t>
          </a:r>
          <a:r>
            <a:rPr lang="en-US" sz="1700" kern="1200" dirty="0"/>
            <a:t>Draft Goals and Policies</a:t>
          </a:r>
        </a:p>
      </dsp:txBody>
      <dsp:txXfrm>
        <a:off x="3197399" y="276626"/>
        <a:ext cx="1652114" cy="1156480"/>
      </dsp:txXfrm>
    </dsp:sp>
    <dsp:sp modelId="{43AD6D73-5BAC-43FF-AE5F-7CFAA9CB07C3}">
      <dsp:nvSpPr>
        <dsp:cNvPr id="0" name=""/>
        <dsp:cNvSpPr/>
      </dsp:nvSpPr>
      <dsp:spPr>
        <a:xfrm>
          <a:off x="3366113" y="1654092"/>
          <a:ext cx="1652114" cy="101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en-US" sz="900" b="1" kern="1200" dirty="0"/>
            <a:t>Vision</a:t>
          </a:r>
        </a:p>
        <a:p>
          <a:pPr marL="57150" lvl="1" indent="-57150" algn="l" defTabSz="400050">
            <a:lnSpc>
              <a:spcPct val="90000"/>
            </a:lnSpc>
            <a:spcBef>
              <a:spcPct val="0"/>
            </a:spcBef>
            <a:spcAft>
              <a:spcPct val="15000"/>
            </a:spcAft>
            <a:buChar char="••"/>
          </a:pPr>
          <a:r>
            <a:rPr lang="en-US" sz="900" b="1" kern="1200" dirty="0"/>
            <a:t>Land Use</a:t>
          </a:r>
        </a:p>
        <a:p>
          <a:pPr marL="57150" lvl="1" indent="-57150" algn="l" defTabSz="400050">
            <a:lnSpc>
              <a:spcPct val="90000"/>
            </a:lnSpc>
            <a:spcBef>
              <a:spcPct val="0"/>
            </a:spcBef>
            <a:spcAft>
              <a:spcPct val="15000"/>
            </a:spcAft>
            <a:buChar char="••"/>
          </a:pPr>
          <a:r>
            <a:rPr lang="en-US" sz="900" b="1" kern="1200" dirty="0"/>
            <a:t>Rural and Resource</a:t>
          </a:r>
        </a:p>
        <a:p>
          <a:pPr marL="57150" lvl="1" indent="-57150" algn="l" defTabSz="400050">
            <a:lnSpc>
              <a:spcPct val="90000"/>
            </a:lnSpc>
            <a:spcBef>
              <a:spcPct val="0"/>
            </a:spcBef>
            <a:spcAft>
              <a:spcPct val="15000"/>
            </a:spcAft>
            <a:buChar char="••"/>
          </a:pPr>
          <a:r>
            <a:rPr lang="en-US" sz="900" b="1" kern="1200" dirty="0"/>
            <a:t>Housing</a:t>
          </a:r>
        </a:p>
        <a:p>
          <a:pPr marL="57150" lvl="1" indent="-57150" algn="l" defTabSz="400050">
            <a:lnSpc>
              <a:spcPct val="90000"/>
            </a:lnSpc>
            <a:spcBef>
              <a:spcPct val="0"/>
            </a:spcBef>
            <a:spcAft>
              <a:spcPct val="15000"/>
            </a:spcAft>
            <a:buChar char="••"/>
          </a:pPr>
          <a:r>
            <a:rPr lang="en-US" sz="900" b="1" kern="1200" dirty="0"/>
            <a:t>Transportation</a:t>
          </a:r>
        </a:p>
        <a:p>
          <a:pPr marL="57150" lvl="1" indent="-57150" algn="l" defTabSz="400050">
            <a:lnSpc>
              <a:spcPct val="90000"/>
            </a:lnSpc>
            <a:spcBef>
              <a:spcPct val="0"/>
            </a:spcBef>
            <a:spcAft>
              <a:spcPct val="15000"/>
            </a:spcAft>
            <a:buChar char="••"/>
          </a:pPr>
          <a:r>
            <a:rPr lang="en-US" sz="900" b="1" kern="1200" dirty="0"/>
            <a:t>Capital </a:t>
          </a:r>
          <a:r>
            <a:rPr lang="en-US" sz="900" b="1" kern="1200" dirty="0" smtClean="0"/>
            <a:t>Facilities/Utilities</a:t>
          </a:r>
          <a:endParaRPr lang="en-US" sz="900" b="1" kern="1200" dirty="0"/>
        </a:p>
        <a:p>
          <a:pPr marL="57150" lvl="1" indent="-57150" algn="l" defTabSz="400050">
            <a:lnSpc>
              <a:spcPct val="90000"/>
            </a:lnSpc>
            <a:spcBef>
              <a:spcPct val="0"/>
            </a:spcBef>
            <a:spcAft>
              <a:spcPct val="15000"/>
            </a:spcAft>
            <a:buChar char="••"/>
          </a:pPr>
          <a:r>
            <a:rPr lang="en-US" sz="900" b="1" kern="1200" dirty="0"/>
            <a:t>Natural Environment</a:t>
          </a:r>
        </a:p>
      </dsp:txBody>
      <dsp:txXfrm>
        <a:off x="3366113" y="1654092"/>
        <a:ext cx="1652114" cy="1018804"/>
      </dsp:txXfrm>
    </dsp:sp>
    <dsp:sp modelId="{39BC082F-BFB2-452A-B15D-FB3FB368A715}">
      <dsp:nvSpPr>
        <dsp:cNvPr id="0" name=""/>
        <dsp:cNvSpPr/>
      </dsp:nvSpPr>
      <dsp:spPr>
        <a:xfrm>
          <a:off x="4849514" y="276064"/>
          <a:ext cx="605775" cy="115649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0110D2-DEFB-4656-99D1-4B0B181F72E3}">
      <dsp:nvSpPr>
        <dsp:cNvPr id="0" name=""/>
        <dsp:cNvSpPr/>
      </dsp:nvSpPr>
      <dsp:spPr>
        <a:xfrm>
          <a:off x="5455289" y="276626"/>
          <a:ext cx="1652114" cy="115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Planning Commission </a:t>
          </a:r>
          <a:r>
            <a:rPr lang="en-US" sz="1700" kern="1200" dirty="0" smtClean="0"/>
            <a:t>Hearing Draft </a:t>
          </a:r>
          <a:endParaRPr lang="en-US" sz="1700" kern="1200" dirty="0"/>
        </a:p>
      </dsp:txBody>
      <dsp:txXfrm>
        <a:off x="5455289" y="276626"/>
        <a:ext cx="1652114" cy="1156480"/>
      </dsp:txXfrm>
    </dsp:sp>
    <dsp:sp modelId="{D6D6A8B1-0F58-45CA-9568-82BAE40ACBCE}">
      <dsp:nvSpPr>
        <dsp:cNvPr id="0" name=""/>
        <dsp:cNvSpPr/>
      </dsp:nvSpPr>
      <dsp:spPr>
        <a:xfrm>
          <a:off x="5599552" y="1672329"/>
          <a:ext cx="1652114" cy="101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en-US" sz="900" b="1" kern="1200" dirty="0" smtClean="0"/>
            <a:t>Environmental Review</a:t>
          </a:r>
          <a:endParaRPr lang="en-US" sz="900" b="1" kern="1200" dirty="0"/>
        </a:p>
        <a:p>
          <a:pPr marL="57150" lvl="1" indent="-57150" algn="l" defTabSz="400050">
            <a:lnSpc>
              <a:spcPct val="90000"/>
            </a:lnSpc>
            <a:spcBef>
              <a:spcPct val="0"/>
            </a:spcBef>
            <a:spcAft>
              <a:spcPct val="15000"/>
            </a:spcAft>
            <a:buChar char="••"/>
          </a:pPr>
          <a:r>
            <a:rPr lang="en-US" sz="900" b="1" kern="1200" dirty="0"/>
            <a:t>Release PC Review Draft </a:t>
          </a:r>
        </a:p>
        <a:p>
          <a:pPr marL="57150" lvl="1" indent="-57150" algn="l" defTabSz="400050">
            <a:lnSpc>
              <a:spcPct val="90000"/>
            </a:lnSpc>
            <a:spcBef>
              <a:spcPct val="0"/>
            </a:spcBef>
            <a:spcAft>
              <a:spcPct val="15000"/>
            </a:spcAft>
            <a:buChar char="••"/>
          </a:pPr>
          <a:r>
            <a:rPr lang="en-US" sz="900" b="1" kern="1200" dirty="0" smtClean="0"/>
            <a:t>Public Hearing</a:t>
          </a:r>
          <a:endParaRPr lang="en-US" sz="900" b="1" kern="1200" dirty="0"/>
        </a:p>
        <a:p>
          <a:pPr marL="57150" lvl="1" indent="-57150" algn="l" defTabSz="400050">
            <a:lnSpc>
              <a:spcPct val="90000"/>
            </a:lnSpc>
            <a:spcBef>
              <a:spcPct val="0"/>
            </a:spcBef>
            <a:spcAft>
              <a:spcPct val="15000"/>
            </a:spcAft>
            <a:buChar char="••"/>
          </a:pPr>
          <a:r>
            <a:rPr lang="en-US" sz="900" b="1" kern="1200" dirty="0" smtClean="0"/>
            <a:t>PC Recommendation</a:t>
          </a:r>
          <a:endParaRPr lang="en-US" sz="900" b="1" kern="1200" dirty="0"/>
        </a:p>
      </dsp:txBody>
      <dsp:txXfrm>
        <a:off x="5599552" y="1672329"/>
        <a:ext cx="1652114" cy="1018804"/>
      </dsp:txXfrm>
    </dsp:sp>
    <dsp:sp modelId="{61DCE849-FF97-438F-98F1-A90A8126B7EE}">
      <dsp:nvSpPr>
        <dsp:cNvPr id="0" name=""/>
        <dsp:cNvSpPr/>
      </dsp:nvSpPr>
      <dsp:spPr>
        <a:xfrm>
          <a:off x="7107404" y="276064"/>
          <a:ext cx="605775" cy="115649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0255A2-6E4C-4299-9BA1-C0240587198A}">
      <dsp:nvSpPr>
        <dsp:cNvPr id="0" name=""/>
        <dsp:cNvSpPr/>
      </dsp:nvSpPr>
      <dsp:spPr>
        <a:xfrm>
          <a:off x="8068616" y="194020"/>
          <a:ext cx="1404297" cy="140429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Council Hearing</a:t>
          </a:r>
        </a:p>
        <a:p>
          <a:pPr lvl="0" algn="ctr" defTabSz="755650">
            <a:lnSpc>
              <a:spcPct val="90000"/>
            </a:lnSpc>
            <a:spcBef>
              <a:spcPct val="0"/>
            </a:spcBef>
            <a:spcAft>
              <a:spcPct val="35000"/>
            </a:spcAft>
          </a:pPr>
          <a:r>
            <a:rPr lang="en-US" sz="1700" kern="1200" dirty="0" smtClean="0"/>
            <a:t>Draft </a:t>
          </a:r>
          <a:endParaRPr lang="en-US" sz="1700" kern="1200" dirty="0"/>
        </a:p>
      </dsp:txBody>
      <dsp:txXfrm>
        <a:off x="8274271" y="399675"/>
        <a:ext cx="992987" cy="992987"/>
      </dsp:txXfrm>
    </dsp:sp>
    <dsp:sp modelId="{00390D9A-442A-4E23-B539-F6C64253CA2C}">
      <dsp:nvSpPr>
        <dsp:cNvPr id="0" name=""/>
        <dsp:cNvSpPr/>
      </dsp:nvSpPr>
      <dsp:spPr>
        <a:xfrm>
          <a:off x="7943547" y="1713468"/>
          <a:ext cx="2115169" cy="101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en-US" sz="900" b="1" kern="1200" dirty="0" smtClean="0"/>
            <a:t>Council Briefings </a:t>
          </a:r>
          <a:endParaRPr lang="en-US" sz="900" b="1" kern="1200" dirty="0"/>
        </a:p>
        <a:p>
          <a:pPr marL="57150" lvl="1" indent="-57150" algn="l" defTabSz="400050">
            <a:lnSpc>
              <a:spcPct val="90000"/>
            </a:lnSpc>
            <a:spcBef>
              <a:spcPct val="0"/>
            </a:spcBef>
            <a:spcAft>
              <a:spcPct val="15000"/>
            </a:spcAft>
            <a:buChar char="••"/>
          </a:pPr>
          <a:r>
            <a:rPr lang="en-US" sz="900" b="1" kern="1200" dirty="0" smtClean="0"/>
            <a:t>Release Council’s Public Hearing Draft</a:t>
          </a:r>
          <a:endParaRPr lang="en-US" sz="900" b="1" kern="1200" dirty="0"/>
        </a:p>
        <a:p>
          <a:pPr marL="57150" lvl="1" indent="-57150" algn="l" defTabSz="400050">
            <a:lnSpc>
              <a:spcPct val="90000"/>
            </a:lnSpc>
            <a:spcBef>
              <a:spcPct val="0"/>
            </a:spcBef>
            <a:spcAft>
              <a:spcPct val="15000"/>
            </a:spcAft>
            <a:buChar char="••"/>
          </a:pPr>
          <a:r>
            <a:rPr lang="en-US" sz="900" b="1" kern="1200" dirty="0"/>
            <a:t>Council Hearings</a:t>
          </a:r>
        </a:p>
      </dsp:txBody>
      <dsp:txXfrm>
        <a:off x="7943547" y="1713468"/>
        <a:ext cx="2115169" cy="1018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7ED0E-0919-48D1-822F-A4979C7EBDEA}">
      <dsp:nvSpPr>
        <dsp:cNvPr id="0" name=""/>
        <dsp:cNvSpPr/>
      </dsp:nvSpPr>
      <dsp:spPr>
        <a:xfrm>
          <a:off x="0" y="440"/>
          <a:ext cx="1550286" cy="62011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a:t>Council and Planning Commission </a:t>
          </a:r>
        </a:p>
      </dsp:txBody>
      <dsp:txXfrm>
        <a:off x="310057" y="440"/>
        <a:ext cx="930172" cy="620114"/>
      </dsp:txXfrm>
    </dsp:sp>
    <dsp:sp modelId="{87A65155-4C1A-433E-97D2-6C218D7A68F1}">
      <dsp:nvSpPr>
        <dsp:cNvPr id="0" name=""/>
        <dsp:cNvSpPr/>
      </dsp:nvSpPr>
      <dsp:spPr>
        <a:xfrm>
          <a:off x="2196260" y="77006"/>
          <a:ext cx="5325680" cy="514695"/>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smtClean="0"/>
            <a:t>Briefings and  Work Sessions, Planning Commission Public Hearing</a:t>
          </a:r>
          <a:endParaRPr lang="en-US" sz="900" kern="1200" dirty="0"/>
        </a:p>
      </dsp:txBody>
      <dsp:txXfrm>
        <a:off x="2453608" y="77006"/>
        <a:ext cx="4810985" cy="514695"/>
      </dsp:txXfrm>
    </dsp:sp>
    <dsp:sp modelId="{44634FFD-1355-4772-AE90-51809C6B4764}">
      <dsp:nvSpPr>
        <dsp:cNvPr id="0" name=""/>
        <dsp:cNvSpPr/>
      </dsp:nvSpPr>
      <dsp:spPr>
        <a:xfrm>
          <a:off x="7339790" y="77011"/>
          <a:ext cx="2517168" cy="514695"/>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a:t>Hearings</a:t>
          </a:r>
        </a:p>
      </dsp:txBody>
      <dsp:txXfrm>
        <a:off x="7597138" y="77011"/>
        <a:ext cx="2002473" cy="514695"/>
      </dsp:txXfrm>
    </dsp:sp>
    <dsp:sp modelId="{93453B8D-AB00-496B-8C80-E334F820D613}">
      <dsp:nvSpPr>
        <dsp:cNvPr id="0" name=""/>
        <dsp:cNvSpPr/>
      </dsp:nvSpPr>
      <dsp:spPr>
        <a:xfrm>
          <a:off x="0" y="707371"/>
          <a:ext cx="1550286" cy="62011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a:t>General Public </a:t>
          </a:r>
        </a:p>
      </dsp:txBody>
      <dsp:txXfrm>
        <a:off x="310057" y="707371"/>
        <a:ext cx="930172" cy="620114"/>
      </dsp:txXfrm>
    </dsp:sp>
    <dsp:sp modelId="{3C88EAE6-0092-4D74-A2F9-51AFF7746228}">
      <dsp:nvSpPr>
        <dsp:cNvPr id="0" name=""/>
        <dsp:cNvSpPr/>
      </dsp:nvSpPr>
      <dsp:spPr>
        <a:xfrm>
          <a:off x="1391174" y="768032"/>
          <a:ext cx="1286738" cy="514695"/>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a:t>Website</a:t>
          </a:r>
        </a:p>
      </dsp:txBody>
      <dsp:txXfrm>
        <a:off x="1648522" y="768032"/>
        <a:ext cx="772043" cy="514695"/>
      </dsp:txXfrm>
    </dsp:sp>
    <dsp:sp modelId="{7099AB53-49CA-4552-BE10-77180FDA0899}">
      <dsp:nvSpPr>
        <dsp:cNvPr id="0" name=""/>
        <dsp:cNvSpPr/>
      </dsp:nvSpPr>
      <dsp:spPr>
        <a:xfrm>
          <a:off x="2529564" y="783936"/>
          <a:ext cx="923723" cy="514695"/>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l" defTabSz="355600">
            <a:lnSpc>
              <a:spcPct val="90000"/>
            </a:lnSpc>
            <a:spcBef>
              <a:spcPct val="0"/>
            </a:spcBef>
            <a:spcAft>
              <a:spcPct val="35000"/>
            </a:spcAft>
          </a:pPr>
          <a:r>
            <a:rPr lang="en-US" sz="800" kern="1200" dirty="0"/>
            <a:t>Press </a:t>
          </a:r>
          <a:r>
            <a:rPr lang="en-US" sz="800" kern="1200" dirty="0" smtClean="0"/>
            <a:t>Releases</a:t>
          </a:r>
          <a:endParaRPr lang="en-US" sz="800" kern="1200" dirty="0"/>
        </a:p>
      </dsp:txBody>
      <dsp:txXfrm>
        <a:off x="2786912" y="783936"/>
        <a:ext cx="409028" cy="514695"/>
      </dsp:txXfrm>
    </dsp:sp>
    <dsp:sp modelId="{823948E6-1E1F-4225-96BF-1C2E206B97B8}">
      <dsp:nvSpPr>
        <dsp:cNvPr id="0" name=""/>
        <dsp:cNvSpPr/>
      </dsp:nvSpPr>
      <dsp:spPr>
        <a:xfrm>
          <a:off x="3265192" y="783936"/>
          <a:ext cx="896097" cy="514695"/>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a:t>Open Houses</a:t>
          </a:r>
        </a:p>
      </dsp:txBody>
      <dsp:txXfrm>
        <a:off x="3522540" y="783936"/>
        <a:ext cx="381402" cy="514695"/>
      </dsp:txXfrm>
    </dsp:sp>
    <dsp:sp modelId="{31E9CAE7-BD06-4FEE-8B23-34F7EFC49C5A}">
      <dsp:nvSpPr>
        <dsp:cNvPr id="0" name=""/>
        <dsp:cNvSpPr/>
      </dsp:nvSpPr>
      <dsp:spPr>
        <a:xfrm>
          <a:off x="3978097" y="783931"/>
          <a:ext cx="928008" cy="514695"/>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a:t>Survey</a:t>
          </a:r>
        </a:p>
      </dsp:txBody>
      <dsp:txXfrm>
        <a:off x="4235445" y="783931"/>
        <a:ext cx="413313" cy="514695"/>
      </dsp:txXfrm>
    </dsp:sp>
    <dsp:sp modelId="{36C12374-69E3-44FD-86A4-AEBF05F7DFEB}">
      <dsp:nvSpPr>
        <dsp:cNvPr id="0" name=""/>
        <dsp:cNvSpPr/>
      </dsp:nvSpPr>
      <dsp:spPr>
        <a:xfrm>
          <a:off x="0" y="1374546"/>
          <a:ext cx="1550286" cy="620114"/>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a:t>Stakeholders and Interest Groups</a:t>
          </a:r>
        </a:p>
      </dsp:txBody>
      <dsp:txXfrm>
        <a:off x="310057" y="1374546"/>
        <a:ext cx="930172" cy="620114"/>
      </dsp:txXfrm>
    </dsp:sp>
    <dsp:sp modelId="{BC8B7C22-D36D-4209-862F-809B548AFCAC}">
      <dsp:nvSpPr>
        <dsp:cNvPr id="0" name=""/>
        <dsp:cNvSpPr/>
      </dsp:nvSpPr>
      <dsp:spPr>
        <a:xfrm>
          <a:off x="1806700" y="1389359"/>
          <a:ext cx="1572985" cy="514695"/>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smtClean="0"/>
            <a:t>Targeted Workshops</a:t>
          </a:r>
          <a:endParaRPr lang="en-US" sz="900" kern="1200" dirty="0"/>
        </a:p>
      </dsp:txBody>
      <dsp:txXfrm>
        <a:off x="2064048" y="1389359"/>
        <a:ext cx="1058290" cy="514695"/>
      </dsp:txXfrm>
    </dsp:sp>
    <dsp:sp modelId="{5FD7BE2B-7D87-4177-B082-540FB39637CE}">
      <dsp:nvSpPr>
        <dsp:cNvPr id="0" name=""/>
        <dsp:cNvSpPr/>
      </dsp:nvSpPr>
      <dsp:spPr>
        <a:xfrm>
          <a:off x="5560463" y="1389359"/>
          <a:ext cx="1775068" cy="514695"/>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a:t>Presentations to </a:t>
          </a:r>
          <a:r>
            <a:rPr lang="en-US" sz="900" kern="1200" dirty="0" smtClean="0"/>
            <a:t>Interest Groups</a:t>
          </a:r>
          <a:endParaRPr lang="en-US" sz="900" kern="1200" dirty="0"/>
        </a:p>
      </dsp:txBody>
      <dsp:txXfrm>
        <a:off x="5817811" y="1389359"/>
        <a:ext cx="1260373" cy="514695"/>
      </dsp:txXfrm>
    </dsp:sp>
    <dsp:sp modelId="{AEA77600-3F8A-4F0C-86F5-0DBC8CFFAF2F}">
      <dsp:nvSpPr>
        <dsp:cNvPr id="0" name=""/>
        <dsp:cNvSpPr/>
      </dsp:nvSpPr>
      <dsp:spPr>
        <a:xfrm>
          <a:off x="5947617" y="751389"/>
          <a:ext cx="1286738" cy="514695"/>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a:t>Press </a:t>
          </a:r>
          <a:r>
            <a:rPr lang="en-US" sz="900" kern="1200" dirty="0" smtClean="0"/>
            <a:t>Releases</a:t>
          </a:r>
          <a:endParaRPr lang="en-US" sz="900" kern="1200" dirty="0"/>
        </a:p>
      </dsp:txBody>
      <dsp:txXfrm>
        <a:off x="6204965" y="751389"/>
        <a:ext cx="772043" cy="514695"/>
      </dsp:txXfrm>
    </dsp:sp>
    <dsp:sp modelId="{ECDBBA74-25DA-42C8-B47F-50F64644B67D}">
      <dsp:nvSpPr>
        <dsp:cNvPr id="0" name=""/>
        <dsp:cNvSpPr/>
      </dsp:nvSpPr>
      <dsp:spPr>
        <a:xfrm>
          <a:off x="7083729" y="743437"/>
          <a:ext cx="2054586" cy="514695"/>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smtClean="0"/>
            <a:t>Public Notices</a:t>
          </a:r>
          <a:endParaRPr lang="en-US" sz="900" kern="1200" dirty="0"/>
        </a:p>
      </dsp:txBody>
      <dsp:txXfrm>
        <a:off x="7341077" y="743437"/>
        <a:ext cx="1539891" cy="514695"/>
      </dsp:txXfrm>
    </dsp:sp>
    <dsp:sp modelId="{61A18CA4-1161-4364-AE35-666DD1BAAA70}">
      <dsp:nvSpPr>
        <dsp:cNvPr id="0" name=""/>
        <dsp:cNvSpPr/>
      </dsp:nvSpPr>
      <dsp:spPr>
        <a:xfrm>
          <a:off x="1380584" y="75533"/>
          <a:ext cx="993194" cy="514695"/>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n-US" sz="900" kern="1200" dirty="0" smtClean="0"/>
            <a:t>Briefings and Hearings</a:t>
          </a:r>
          <a:endParaRPr lang="en-US" sz="900" kern="1200" dirty="0"/>
        </a:p>
      </dsp:txBody>
      <dsp:txXfrm>
        <a:off x="1637932" y="75533"/>
        <a:ext cx="478499" cy="514695"/>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1" cy="466725"/>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970938" y="1"/>
            <a:ext cx="3037841" cy="466725"/>
          </a:xfrm>
          <a:prstGeom prst="rect">
            <a:avLst/>
          </a:prstGeom>
        </p:spPr>
        <p:txBody>
          <a:bodyPr vert="horz" lIns="91429" tIns="45714" rIns="91429" bIns="45714" rtlCol="0"/>
          <a:lstStyle>
            <a:lvl1pPr algn="r">
              <a:defRPr sz="1200"/>
            </a:lvl1pPr>
          </a:lstStyle>
          <a:p>
            <a:fld id="{7AFEF8C4-200D-4F9C-AEA9-A24D9A95D005}" type="datetimeFigureOut">
              <a:rPr lang="en-US" smtClean="0"/>
              <a:t>10/31/2017</a:t>
            </a:fld>
            <a:endParaRPr lang="en-US"/>
          </a:p>
        </p:txBody>
      </p:sp>
      <p:sp>
        <p:nvSpPr>
          <p:cNvPr id="4" name="Footer Placeholder 3"/>
          <p:cNvSpPr>
            <a:spLocks noGrp="1"/>
          </p:cNvSpPr>
          <p:nvPr>
            <p:ph type="ftr" sz="quarter" idx="2"/>
          </p:nvPr>
        </p:nvSpPr>
        <p:spPr>
          <a:xfrm>
            <a:off x="0" y="8829676"/>
            <a:ext cx="3037841" cy="466725"/>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6"/>
            <a:ext cx="3037841" cy="466725"/>
          </a:xfrm>
          <a:prstGeom prst="rect">
            <a:avLst/>
          </a:prstGeom>
        </p:spPr>
        <p:txBody>
          <a:bodyPr vert="horz" lIns="91429" tIns="45714" rIns="91429" bIns="45714" rtlCol="0" anchor="b"/>
          <a:lstStyle>
            <a:lvl1pPr algn="r">
              <a:defRPr sz="1200"/>
            </a:lvl1pPr>
          </a:lstStyle>
          <a:p>
            <a:fld id="{B72BB515-B96F-4A11-A495-6B67BBE65F7D}" type="slidenum">
              <a:rPr lang="en-US" smtClean="0"/>
              <a:t>‹#›</a:t>
            </a:fld>
            <a:endParaRPr lang="en-US"/>
          </a:p>
        </p:txBody>
      </p:sp>
    </p:spTree>
    <p:extLst>
      <p:ext uri="{BB962C8B-B14F-4D97-AF65-F5344CB8AC3E}">
        <p14:creationId xmlns:p14="http://schemas.microsoft.com/office/powerpoint/2010/main" val="2274711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1" cy="465300"/>
          </a:xfrm>
          <a:prstGeom prst="rect">
            <a:avLst/>
          </a:prstGeom>
        </p:spPr>
        <p:txBody>
          <a:bodyPr vert="horz" lIns="91861" tIns="45930" rIns="91861" bIns="45930" rtlCol="0"/>
          <a:lstStyle>
            <a:lvl1pPr algn="l">
              <a:defRPr sz="1200"/>
            </a:lvl1pPr>
          </a:lstStyle>
          <a:p>
            <a:endParaRPr lang="en-US"/>
          </a:p>
        </p:txBody>
      </p:sp>
      <p:sp>
        <p:nvSpPr>
          <p:cNvPr id="3" name="Date Placeholder 2"/>
          <p:cNvSpPr>
            <a:spLocks noGrp="1"/>
          </p:cNvSpPr>
          <p:nvPr>
            <p:ph type="dt" idx="1"/>
          </p:nvPr>
        </p:nvSpPr>
        <p:spPr>
          <a:xfrm>
            <a:off x="3970971" y="1"/>
            <a:ext cx="3037841" cy="465300"/>
          </a:xfrm>
          <a:prstGeom prst="rect">
            <a:avLst/>
          </a:prstGeom>
        </p:spPr>
        <p:txBody>
          <a:bodyPr vert="horz" lIns="91861" tIns="45930" rIns="91861" bIns="45930" rtlCol="0"/>
          <a:lstStyle>
            <a:lvl1pPr algn="r">
              <a:defRPr sz="1200"/>
            </a:lvl1pPr>
          </a:lstStyle>
          <a:p>
            <a:fld id="{F3757772-8785-4DFF-B690-C100395AD9B2}" type="datetimeFigureOut">
              <a:rPr lang="en-US" smtClean="0"/>
              <a:t>10/31/2017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861" tIns="45930" rIns="91861" bIns="45930" rtlCol="0" anchor="ctr"/>
          <a:lstStyle/>
          <a:p>
            <a:endParaRPr lang="en-US"/>
          </a:p>
        </p:txBody>
      </p:sp>
      <p:sp>
        <p:nvSpPr>
          <p:cNvPr id="5" name="Notes Placeholder 4"/>
          <p:cNvSpPr>
            <a:spLocks noGrp="1"/>
          </p:cNvSpPr>
          <p:nvPr>
            <p:ph type="body" sz="quarter" idx="3"/>
          </p:nvPr>
        </p:nvSpPr>
        <p:spPr>
          <a:xfrm>
            <a:off x="701041" y="4473913"/>
            <a:ext cx="5608320" cy="3660038"/>
          </a:xfrm>
          <a:prstGeom prst="rect">
            <a:avLst/>
          </a:prstGeom>
        </p:spPr>
        <p:txBody>
          <a:bodyPr vert="horz" lIns="91861" tIns="45930" rIns="91861" bIns="4593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1101"/>
            <a:ext cx="3037841" cy="465299"/>
          </a:xfrm>
          <a:prstGeom prst="rect">
            <a:avLst/>
          </a:prstGeom>
        </p:spPr>
        <p:txBody>
          <a:bodyPr vert="horz" lIns="91861" tIns="45930" rIns="91861" bIns="45930" rtlCol="0" anchor="b"/>
          <a:lstStyle>
            <a:lvl1pPr algn="l">
              <a:defRPr sz="1200"/>
            </a:lvl1pPr>
          </a:lstStyle>
          <a:p>
            <a:endParaRPr lang="en-US"/>
          </a:p>
        </p:txBody>
      </p:sp>
      <p:sp>
        <p:nvSpPr>
          <p:cNvPr id="7" name="Slide Number Placeholder 6"/>
          <p:cNvSpPr>
            <a:spLocks noGrp="1"/>
          </p:cNvSpPr>
          <p:nvPr>
            <p:ph type="sldNum" sz="quarter" idx="5"/>
          </p:nvPr>
        </p:nvSpPr>
        <p:spPr>
          <a:xfrm>
            <a:off x="3970971" y="8831101"/>
            <a:ext cx="3037841" cy="465299"/>
          </a:xfrm>
          <a:prstGeom prst="rect">
            <a:avLst/>
          </a:prstGeom>
        </p:spPr>
        <p:txBody>
          <a:bodyPr vert="horz" lIns="91861" tIns="45930" rIns="91861" bIns="45930" rtlCol="0" anchor="b"/>
          <a:lstStyle>
            <a:lvl1pPr algn="r">
              <a:defRPr sz="1200"/>
            </a:lvl1pPr>
          </a:lstStyle>
          <a:p>
            <a:fld id="{1D3F448D-ED96-4FFA-91ED-DBF88ED3603D}" type="slidenum">
              <a:rPr lang="en-US" smtClean="0"/>
              <a:t>‹#›</a:t>
            </a:fld>
            <a:endParaRPr lang="en-US"/>
          </a:p>
        </p:txBody>
      </p:sp>
    </p:spTree>
    <p:extLst>
      <p:ext uri="{BB962C8B-B14F-4D97-AF65-F5344CB8AC3E}">
        <p14:creationId xmlns:p14="http://schemas.microsoft.com/office/powerpoint/2010/main" val="197455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F448D-ED96-4FFA-91ED-DBF88ED3603D}" type="slidenum">
              <a:rPr lang="en-US" smtClean="0"/>
              <a:t>1</a:t>
            </a:fld>
            <a:endParaRPr lang="en-US"/>
          </a:p>
        </p:txBody>
      </p:sp>
    </p:spTree>
    <p:extLst>
      <p:ext uri="{BB962C8B-B14F-4D97-AF65-F5344CB8AC3E}">
        <p14:creationId xmlns:p14="http://schemas.microsoft.com/office/powerpoint/2010/main" val="2446755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F448D-ED96-4FFA-91ED-DBF88ED3603D}" type="slidenum">
              <a:rPr lang="en-US" smtClean="0"/>
              <a:t>11</a:t>
            </a:fld>
            <a:endParaRPr lang="en-US"/>
          </a:p>
        </p:txBody>
      </p:sp>
    </p:spTree>
    <p:extLst>
      <p:ext uri="{BB962C8B-B14F-4D97-AF65-F5344CB8AC3E}">
        <p14:creationId xmlns:p14="http://schemas.microsoft.com/office/powerpoint/2010/main" val="218958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F448D-ED96-4FFA-91ED-DBF88ED3603D}" type="slidenum">
              <a:rPr lang="en-US" smtClean="0"/>
              <a:t>12</a:t>
            </a:fld>
            <a:endParaRPr lang="en-US"/>
          </a:p>
        </p:txBody>
      </p:sp>
    </p:spTree>
    <p:extLst>
      <p:ext uri="{BB962C8B-B14F-4D97-AF65-F5344CB8AC3E}">
        <p14:creationId xmlns:p14="http://schemas.microsoft.com/office/powerpoint/2010/main" val="451320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F448D-ED96-4FFA-91ED-DBF88ED3603D}" type="slidenum">
              <a:rPr lang="en-US" smtClean="0"/>
              <a:t>13</a:t>
            </a:fld>
            <a:endParaRPr lang="en-US"/>
          </a:p>
        </p:txBody>
      </p:sp>
    </p:spTree>
    <p:extLst>
      <p:ext uri="{BB962C8B-B14F-4D97-AF65-F5344CB8AC3E}">
        <p14:creationId xmlns:p14="http://schemas.microsoft.com/office/powerpoint/2010/main" val="139894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median age is 54 as compared to the median age in the State which is 38. In the year 2000, the median age was 47. </a:t>
            </a:r>
          </a:p>
          <a:p>
            <a:endParaRPr lang="en-US" dirty="0"/>
          </a:p>
          <a:p>
            <a:r>
              <a:rPr lang="en-US" dirty="0" smtClean="0"/>
              <a:t>San Juan County is the least affordable county in the State.</a:t>
            </a:r>
          </a:p>
          <a:p>
            <a:pPr lvl="1"/>
            <a:endParaRPr lang="en-US" dirty="0" smtClean="0"/>
          </a:p>
          <a:p>
            <a:r>
              <a:rPr lang="en-US" dirty="0" smtClean="0"/>
              <a:t>3,100 households out of 7,708, or 40%, of total households are cost burdened - spending more than 30% of income on housing costs.</a:t>
            </a:r>
          </a:p>
          <a:p>
            <a:pPr lvl="1"/>
            <a:endParaRPr lang="en-US" dirty="0"/>
          </a:p>
          <a:p>
            <a:r>
              <a:rPr lang="en-US" dirty="0" smtClean="0"/>
              <a:t>Average household size is 2.04.</a:t>
            </a:r>
          </a:p>
          <a:p>
            <a:pPr lvl="1"/>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D3F448D-ED96-4FFA-91ED-DBF88ED3603D}" type="slidenum">
              <a:rPr lang="en-US" smtClean="0"/>
              <a:t>14</a:t>
            </a:fld>
            <a:endParaRPr lang="en-US"/>
          </a:p>
        </p:txBody>
      </p:sp>
    </p:spTree>
    <p:extLst>
      <p:ext uri="{BB962C8B-B14F-4D97-AF65-F5344CB8AC3E}">
        <p14:creationId xmlns:p14="http://schemas.microsoft.com/office/powerpoint/2010/main" val="903864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F448D-ED96-4FFA-91ED-DBF88ED3603D}" type="slidenum">
              <a:rPr lang="en-US" smtClean="0"/>
              <a:t>15</a:t>
            </a:fld>
            <a:endParaRPr lang="en-US"/>
          </a:p>
        </p:txBody>
      </p:sp>
    </p:spTree>
    <p:extLst>
      <p:ext uri="{BB962C8B-B14F-4D97-AF65-F5344CB8AC3E}">
        <p14:creationId xmlns:p14="http://schemas.microsoft.com/office/powerpoint/2010/main" val="172346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F448D-ED96-4FFA-91ED-DBF88ED3603D}" type="slidenum">
              <a:rPr lang="en-US" smtClean="0"/>
              <a:t>16</a:t>
            </a:fld>
            <a:endParaRPr lang="en-US"/>
          </a:p>
        </p:txBody>
      </p:sp>
    </p:spTree>
    <p:extLst>
      <p:ext uri="{BB962C8B-B14F-4D97-AF65-F5344CB8AC3E}">
        <p14:creationId xmlns:p14="http://schemas.microsoft.com/office/powerpoint/2010/main" val="233404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F448D-ED96-4FFA-91ED-DBF88ED3603D}" type="slidenum">
              <a:rPr lang="en-US" smtClean="0"/>
              <a:t>17</a:t>
            </a:fld>
            <a:endParaRPr lang="en-US"/>
          </a:p>
        </p:txBody>
      </p:sp>
    </p:spTree>
    <p:extLst>
      <p:ext uri="{BB962C8B-B14F-4D97-AF65-F5344CB8AC3E}">
        <p14:creationId xmlns:p14="http://schemas.microsoft.com/office/powerpoint/2010/main" val="419208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F448D-ED96-4FFA-91ED-DBF88ED3603D}" type="slidenum">
              <a:rPr lang="en-US" smtClean="0"/>
              <a:t>2</a:t>
            </a:fld>
            <a:endParaRPr lang="en-US"/>
          </a:p>
        </p:txBody>
      </p:sp>
    </p:spTree>
    <p:extLst>
      <p:ext uri="{BB962C8B-B14F-4D97-AF65-F5344CB8AC3E}">
        <p14:creationId xmlns:p14="http://schemas.microsoft.com/office/powerpoint/2010/main" val="231932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F448D-ED96-4FFA-91ED-DBF88ED3603D}" type="slidenum">
              <a:rPr lang="en-US" smtClean="0"/>
              <a:t>3</a:t>
            </a:fld>
            <a:endParaRPr lang="en-US"/>
          </a:p>
        </p:txBody>
      </p:sp>
    </p:spTree>
    <p:extLst>
      <p:ext uri="{BB962C8B-B14F-4D97-AF65-F5344CB8AC3E}">
        <p14:creationId xmlns:p14="http://schemas.microsoft.com/office/powerpoint/2010/main" val="219133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F448D-ED96-4FFA-91ED-DBF88ED3603D}" type="slidenum">
              <a:rPr lang="en-US" smtClean="0"/>
              <a:t>4</a:t>
            </a:fld>
            <a:endParaRPr lang="en-US"/>
          </a:p>
        </p:txBody>
      </p:sp>
    </p:spTree>
    <p:extLst>
      <p:ext uri="{BB962C8B-B14F-4D97-AF65-F5344CB8AC3E}">
        <p14:creationId xmlns:p14="http://schemas.microsoft.com/office/powerpoint/2010/main" val="44131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F448D-ED96-4FFA-91ED-DBF88ED3603D}" type="slidenum">
              <a:rPr lang="en-US" smtClean="0"/>
              <a:t>5</a:t>
            </a:fld>
            <a:endParaRPr lang="en-US"/>
          </a:p>
        </p:txBody>
      </p:sp>
    </p:spTree>
    <p:extLst>
      <p:ext uri="{BB962C8B-B14F-4D97-AF65-F5344CB8AC3E}">
        <p14:creationId xmlns:p14="http://schemas.microsoft.com/office/powerpoint/2010/main" val="411304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F448D-ED96-4FFA-91ED-DBF88ED3603D}" type="slidenum">
              <a:rPr lang="en-US" smtClean="0"/>
              <a:t>6</a:t>
            </a:fld>
            <a:endParaRPr lang="en-US"/>
          </a:p>
        </p:txBody>
      </p:sp>
    </p:spTree>
    <p:extLst>
      <p:ext uri="{BB962C8B-B14F-4D97-AF65-F5344CB8AC3E}">
        <p14:creationId xmlns:p14="http://schemas.microsoft.com/office/powerpoint/2010/main" val="62274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F448D-ED96-4FFA-91ED-DBF88ED3603D}" type="slidenum">
              <a:rPr lang="en-US" smtClean="0"/>
              <a:t>7</a:t>
            </a:fld>
            <a:endParaRPr lang="en-US"/>
          </a:p>
        </p:txBody>
      </p:sp>
    </p:spTree>
    <p:extLst>
      <p:ext uri="{BB962C8B-B14F-4D97-AF65-F5344CB8AC3E}">
        <p14:creationId xmlns:p14="http://schemas.microsoft.com/office/powerpoint/2010/main" val="185418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F448D-ED96-4FFA-91ED-DBF88ED3603D}" type="slidenum">
              <a:rPr lang="en-US" smtClean="0"/>
              <a:t>8</a:t>
            </a:fld>
            <a:endParaRPr lang="en-US"/>
          </a:p>
        </p:txBody>
      </p:sp>
    </p:spTree>
    <p:extLst>
      <p:ext uri="{BB962C8B-B14F-4D97-AF65-F5344CB8AC3E}">
        <p14:creationId xmlns:p14="http://schemas.microsoft.com/office/powerpoint/2010/main" val="316314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3F448D-ED96-4FFA-91ED-DBF88ED3603D}" type="slidenum">
              <a:rPr lang="en-US" smtClean="0"/>
              <a:t>10</a:t>
            </a:fld>
            <a:endParaRPr lang="en-US"/>
          </a:p>
        </p:txBody>
      </p:sp>
    </p:spTree>
    <p:extLst>
      <p:ext uri="{BB962C8B-B14F-4D97-AF65-F5344CB8AC3E}">
        <p14:creationId xmlns:p14="http://schemas.microsoft.com/office/powerpoint/2010/main" val="339060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673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3438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9373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1536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74709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4264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90725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9593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328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5695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1870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10/31/2017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8732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10/31/2017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4040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10/31/2017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9710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2828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9283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10/31/2017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3557438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njuanco.com/1079/Comprehensive-Plan-Updat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jcgis.maps.arcgis.com/apps/Cascade/index.html?appid=f81a3abaf81e40a494cede9b73e0c1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530684"/>
            <a:ext cx="9966960" cy="2926080"/>
          </a:xfrm>
        </p:spPr>
        <p:txBody>
          <a:bodyPr>
            <a:normAutofit/>
          </a:bodyPr>
          <a:lstStyle/>
          <a:p>
            <a:r>
              <a:rPr lang="en-US" sz="4800" dirty="0"/>
              <a:t>San Juan County </a:t>
            </a:r>
            <a:r>
              <a:rPr lang="en-US" sz="4800" dirty="0" smtClean="0"/>
              <a:t>2036 Comprehensive Plan Update</a:t>
            </a:r>
            <a:endParaRPr lang="en-US" sz="4800" dirty="0"/>
          </a:p>
        </p:txBody>
      </p:sp>
      <p:sp>
        <p:nvSpPr>
          <p:cNvPr id="3" name="Subtitle 2"/>
          <p:cNvSpPr>
            <a:spLocks noGrp="1"/>
          </p:cNvSpPr>
          <p:nvPr>
            <p:ph type="subTitle" idx="1"/>
          </p:nvPr>
        </p:nvSpPr>
        <p:spPr>
          <a:xfrm>
            <a:off x="2589213" y="4777379"/>
            <a:ext cx="8915399" cy="1711103"/>
          </a:xfrm>
        </p:spPr>
        <p:txBody>
          <a:bodyPr>
            <a:normAutofit/>
          </a:bodyPr>
          <a:lstStyle/>
          <a:p>
            <a:r>
              <a:rPr lang="en-US" sz="2400" dirty="0" smtClean="0"/>
              <a:t>San Juan Visitor Bureau</a:t>
            </a:r>
          </a:p>
          <a:p>
            <a:r>
              <a:rPr lang="en-US" sz="2400" dirty="0" smtClean="0"/>
              <a:t>November 1, 2017</a:t>
            </a:r>
            <a:endParaRPr lang="en-US" sz="2400" dirty="0">
              <a:solidFill>
                <a:schemeClr val="tx2"/>
              </a:solidFill>
            </a:endParaRPr>
          </a:p>
          <a:p>
            <a:endParaRPr lang="en-US" dirty="0"/>
          </a:p>
        </p:txBody>
      </p:sp>
    </p:spTree>
    <p:extLst>
      <p:ext uri="{BB962C8B-B14F-4D97-AF65-F5344CB8AC3E}">
        <p14:creationId xmlns:p14="http://schemas.microsoft.com/office/powerpoint/2010/main" val="3562202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96143"/>
          </a:xfrm>
        </p:spPr>
        <p:txBody>
          <a:bodyPr/>
          <a:lstStyle/>
          <a:p>
            <a:r>
              <a:rPr lang="en-US" dirty="0" smtClean="0"/>
              <a:t>Data and Analysis</a:t>
            </a:r>
            <a:endParaRPr lang="en-US" dirty="0"/>
          </a:p>
        </p:txBody>
      </p:sp>
      <p:pic>
        <p:nvPicPr>
          <p:cNvPr id="4" name="Content Placeholder 3"/>
          <p:cNvPicPr>
            <a:picLocks noGrp="1" noChangeAspect="1"/>
          </p:cNvPicPr>
          <p:nvPr>
            <p:ph idx="1"/>
          </p:nvPr>
        </p:nvPicPr>
        <p:blipFill>
          <a:blip r:embed="rId3"/>
          <a:stretch>
            <a:fillRect/>
          </a:stretch>
        </p:blipFill>
        <p:spPr>
          <a:xfrm>
            <a:off x="994610" y="1235410"/>
            <a:ext cx="5242510" cy="2983664"/>
          </a:xfrm>
          <a:prstGeom prst="rect">
            <a:avLst/>
          </a:prstGeom>
        </p:spPr>
      </p:pic>
      <p:pic>
        <p:nvPicPr>
          <p:cNvPr id="6" name="Picture 5"/>
          <p:cNvPicPr>
            <a:picLocks noChangeAspect="1"/>
          </p:cNvPicPr>
          <p:nvPr/>
        </p:nvPicPr>
        <p:blipFill>
          <a:blip r:embed="rId4"/>
          <a:stretch>
            <a:fillRect/>
          </a:stretch>
        </p:blipFill>
        <p:spPr>
          <a:xfrm>
            <a:off x="4427622" y="3610700"/>
            <a:ext cx="7418972" cy="3083119"/>
          </a:xfrm>
          <a:prstGeom prst="rect">
            <a:avLst/>
          </a:prstGeom>
        </p:spPr>
      </p:pic>
    </p:spTree>
    <p:extLst>
      <p:ext uri="{BB962C8B-B14F-4D97-AF65-F5344CB8AC3E}">
        <p14:creationId xmlns:p14="http://schemas.microsoft.com/office/powerpoint/2010/main" val="1481728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609600"/>
            <a:ext cx="9875520" cy="1109471"/>
          </a:xfrm>
        </p:spPr>
        <p:txBody>
          <a:bodyPr/>
          <a:lstStyle/>
          <a:p>
            <a:pPr algn="ctr"/>
            <a:r>
              <a:rPr lang="en-US" dirty="0" smtClean="0"/>
              <a:t>Where are we today?</a:t>
            </a:r>
            <a:endParaRPr lang="en-US" dirty="0"/>
          </a:p>
        </p:txBody>
      </p:sp>
      <p:sp>
        <p:nvSpPr>
          <p:cNvPr id="2" name="Content Placeholder 1"/>
          <p:cNvSpPr>
            <a:spLocks noGrp="1"/>
          </p:cNvSpPr>
          <p:nvPr>
            <p:ph idx="1"/>
          </p:nvPr>
        </p:nvSpPr>
        <p:spPr>
          <a:xfrm>
            <a:off x="1697817" y="1025387"/>
            <a:ext cx="10131725" cy="4224529"/>
          </a:xfrm>
        </p:spPr>
        <p:txBody>
          <a:bodyPr>
            <a:noAutofit/>
          </a:bodyPr>
          <a:lstStyle/>
          <a:p>
            <a:pPr marL="388620"/>
            <a:endParaRPr lang="en-US" sz="2400" dirty="0" smtClean="0"/>
          </a:p>
          <a:p>
            <a:pPr marL="388620"/>
            <a:r>
              <a:rPr lang="en-US" sz="2400" dirty="0" smtClean="0"/>
              <a:t>In 2016 Council adopted a scope of work</a:t>
            </a:r>
          </a:p>
          <a:p>
            <a:pPr marL="388620"/>
            <a:r>
              <a:rPr lang="en-US" sz="2400" dirty="0" smtClean="0"/>
              <a:t>Adopted a 2036 population forecast</a:t>
            </a:r>
          </a:p>
          <a:p>
            <a:pPr marL="388620"/>
            <a:r>
              <a:rPr lang="en-US" sz="2400" dirty="0" smtClean="0"/>
              <a:t>Preliminary Draft Housing Needs Analysis </a:t>
            </a:r>
          </a:p>
          <a:p>
            <a:pPr marL="388620"/>
            <a:r>
              <a:rPr lang="en-US" sz="2400" dirty="0"/>
              <a:t>Preliminary Draft Capital facilities and Utilities inventories</a:t>
            </a:r>
          </a:p>
          <a:p>
            <a:pPr marL="388620"/>
            <a:r>
              <a:rPr lang="en-US" sz="2400" dirty="0" smtClean="0"/>
              <a:t>Community vision, priorities and values outreach </a:t>
            </a:r>
            <a:endParaRPr lang="en-US" sz="2400" dirty="0" smtClean="0"/>
          </a:p>
          <a:p>
            <a:pPr marL="45720" indent="0">
              <a:buNone/>
            </a:pPr>
            <a:r>
              <a:rPr lang="en-US" sz="2400" dirty="0">
                <a:hlinkClick r:id="rId3"/>
              </a:rPr>
              <a:t>http://</a:t>
            </a:r>
            <a:r>
              <a:rPr lang="en-US" sz="2400" dirty="0" smtClean="0">
                <a:hlinkClick r:id="rId3"/>
              </a:rPr>
              <a:t>sanjuanco.com/1079/Comprehensive-Plan-Update</a:t>
            </a:r>
            <a:endParaRPr lang="en-US" sz="2400" dirty="0" smtClean="0"/>
          </a:p>
          <a:p>
            <a:pPr marL="388620"/>
            <a:endParaRPr lang="en-US" sz="2400" dirty="0" smtClean="0"/>
          </a:p>
          <a:p>
            <a:pPr marL="388620"/>
            <a:r>
              <a:rPr lang="en-US" sz="2400" dirty="0" smtClean="0"/>
              <a:t>Preliminary Land Capacity Analysis </a:t>
            </a:r>
            <a:r>
              <a:rPr lang="en-US" sz="2400" dirty="0" smtClean="0"/>
              <a:t>methodology:</a:t>
            </a:r>
          </a:p>
          <a:p>
            <a:pPr marL="45720" indent="0">
              <a:buNone/>
            </a:pPr>
            <a:r>
              <a:rPr lang="en-US" sz="2400" dirty="0">
                <a:hlinkClick r:id="rId4"/>
              </a:rPr>
              <a:t>http://</a:t>
            </a:r>
            <a:r>
              <a:rPr lang="en-US" sz="2400" dirty="0" smtClean="0">
                <a:hlinkClick r:id="rId4"/>
              </a:rPr>
              <a:t>sjcgis.maps.arcgis.com/apps/Cascade/index.html?appid=f81a3abaf81e40a494cede9b73e0c140</a:t>
            </a:r>
            <a:endParaRPr lang="en-US" sz="2400" dirty="0" smtClean="0"/>
          </a:p>
          <a:p>
            <a:pPr marL="388620"/>
            <a:endParaRPr lang="en-US" sz="2400" dirty="0" smtClean="0"/>
          </a:p>
        </p:txBody>
      </p:sp>
    </p:spTree>
    <p:extLst>
      <p:ext uri="{BB962C8B-B14F-4D97-AF65-F5344CB8AC3E}">
        <p14:creationId xmlns:p14="http://schemas.microsoft.com/office/powerpoint/2010/main" val="32510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Future Population</a:t>
            </a:r>
            <a:endParaRPr lang="en-US" dirty="0"/>
          </a:p>
        </p:txBody>
      </p:sp>
      <p:pic>
        <p:nvPicPr>
          <p:cNvPr id="4" name="Content Placeholder 3"/>
          <p:cNvPicPr>
            <a:picLocks noGrp="1" noChangeAspect="1"/>
          </p:cNvPicPr>
          <p:nvPr>
            <p:ph idx="1"/>
          </p:nvPr>
        </p:nvPicPr>
        <p:blipFill rotWithShape="1">
          <a:blip r:embed="rId3"/>
          <a:srcRect l="3758" t="5469" r="5267"/>
          <a:stretch/>
        </p:blipFill>
        <p:spPr>
          <a:xfrm>
            <a:off x="2595744" y="1352204"/>
            <a:ext cx="8908868" cy="5268422"/>
          </a:xfrm>
          <a:prstGeom prst="rect">
            <a:avLst/>
          </a:prstGeom>
        </p:spPr>
      </p:pic>
    </p:spTree>
    <p:extLst>
      <p:ext uri="{BB962C8B-B14F-4D97-AF65-F5344CB8AC3E}">
        <p14:creationId xmlns:p14="http://schemas.microsoft.com/office/powerpoint/2010/main" val="923370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503" y="461271"/>
            <a:ext cx="8911687" cy="1280890"/>
          </a:xfrm>
        </p:spPr>
        <p:txBody>
          <a:bodyPr/>
          <a:lstStyle/>
          <a:p>
            <a:r>
              <a:rPr lang="en-US" dirty="0" smtClean="0"/>
              <a:t>Population Distribution by Island</a:t>
            </a:r>
            <a:br>
              <a:rPr lang="en-US" dirty="0" smtClean="0"/>
            </a:br>
            <a:endParaRPr lang="en-US" dirty="0"/>
          </a:p>
        </p:txBody>
      </p:sp>
      <p:pic>
        <p:nvPicPr>
          <p:cNvPr id="4" name="Content Placeholder 3"/>
          <p:cNvPicPr>
            <a:picLocks noGrp="1" noChangeAspect="1"/>
          </p:cNvPicPr>
          <p:nvPr>
            <p:ph idx="1"/>
          </p:nvPr>
        </p:nvPicPr>
        <p:blipFill>
          <a:blip r:embed="rId3"/>
          <a:stretch>
            <a:fillRect/>
          </a:stretch>
        </p:blipFill>
        <p:spPr>
          <a:xfrm>
            <a:off x="3682652" y="1101716"/>
            <a:ext cx="5298510" cy="5602396"/>
          </a:xfrm>
          <a:prstGeom prst="rect">
            <a:avLst/>
          </a:prstGeom>
        </p:spPr>
      </p:pic>
    </p:spTree>
    <p:extLst>
      <p:ext uri="{BB962C8B-B14F-4D97-AF65-F5344CB8AC3E}">
        <p14:creationId xmlns:p14="http://schemas.microsoft.com/office/powerpoint/2010/main" val="2473163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4964" y="564557"/>
            <a:ext cx="8911687" cy="1280890"/>
          </a:xfrm>
        </p:spPr>
        <p:txBody>
          <a:bodyPr/>
          <a:lstStyle/>
          <a:p>
            <a:pPr algn="ctr"/>
            <a:r>
              <a:rPr lang="en-US" dirty="0" smtClean="0"/>
              <a:t>Housing Needs Analysis</a:t>
            </a:r>
            <a:endParaRPr lang="en-US" dirty="0"/>
          </a:p>
        </p:txBody>
      </p:sp>
      <p:sp>
        <p:nvSpPr>
          <p:cNvPr id="3" name="Content Placeholder 2"/>
          <p:cNvSpPr>
            <a:spLocks noGrp="1"/>
          </p:cNvSpPr>
          <p:nvPr>
            <p:ph idx="1"/>
          </p:nvPr>
        </p:nvSpPr>
        <p:spPr>
          <a:xfrm>
            <a:off x="2044964" y="1307715"/>
            <a:ext cx="9597435" cy="5312229"/>
          </a:xfrm>
        </p:spPr>
        <p:txBody>
          <a:bodyPr>
            <a:normAutofit/>
          </a:bodyPr>
          <a:lstStyle/>
          <a:p>
            <a:r>
              <a:rPr lang="en-US" dirty="0" smtClean="0"/>
              <a:t>Approximately 1,524 new dwelling units would be needed for a population of 19,423.  50% (809) of those dwellings planned for Urban Growth Areas.</a:t>
            </a:r>
          </a:p>
          <a:p>
            <a:r>
              <a:rPr lang="en-US" dirty="0" smtClean="0"/>
              <a:t>As of 2015 there were 13,619 housing units in the county, of which 7,708 units were occupied.</a:t>
            </a:r>
          </a:p>
          <a:p>
            <a:r>
              <a:rPr lang="en-US" dirty="0" smtClean="0"/>
              <a:t>Demographics</a:t>
            </a:r>
            <a:r>
              <a:rPr lang="en-US" dirty="0"/>
              <a:t>:</a:t>
            </a:r>
          </a:p>
          <a:p>
            <a:pPr lvl="1"/>
            <a:r>
              <a:rPr lang="en-US" dirty="0"/>
              <a:t>Aging population </a:t>
            </a:r>
            <a:endParaRPr lang="en-US" dirty="0" smtClean="0"/>
          </a:p>
          <a:p>
            <a:pPr lvl="1"/>
            <a:r>
              <a:rPr lang="en-US" dirty="0" smtClean="0"/>
              <a:t>Declining </a:t>
            </a:r>
            <a:r>
              <a:rPr lang="en-US" dirty="0"/>
              <a:t>school </a:t>
            </a:r>
            <a:r>
              <a:rPr lang="en-US" dirty="0" smtClean="0"/>
              <a:t>enrollment</a:t>
            </a:r>
            <a:endParaRPr lang="en-US" dirty="0"/>
          </a:p>
          <a:p>
            <a:r>
              <a:rPr lang="en-US" dirty="0" smtClean="0"/>
              <a:t>Diversity- 84% of all housing units are single family units.  </a:t>
            </a:r>
          </a:p>
          <a:p>
            <a:r>
              <a:rPr lang="en-US" dirty="0" smtClean="0"/>
              <a:t>Affordability</a:t>
            </a:r>
          </a:p>
          <a:p>
            <a:pPr lvl="1"/>
            <a:r>
              <a:rPr lang="en-US" dirty="0" smtClean="0"/>
              <a:t>2015 Median home price is $465,500, 2017 median income is $67,600</a:t>
            </a:r>
          </a:p>
          <a:p>
            <a:pPr lvl="1"/>
            <a:r>
              <a:rPr lang="en-US" dirty="0" smtClean="0"/>
              <a:t>SJC 2017 housing affordability index (HAI) was 79.8.  HAI of 100 + means that families with median income can afford a home.  </a:t>
            </a:r>
          </a:p>
          <a:p>
            <a:r>
              <a:rPr lang="en-US" dirty="0" smtClean="0"/>
              <a:t>Second/vacation homes</a:t>
            </a:r>
            <a:r>
              <a:rPr lang="en-US" dirty="0"/>
              <a:t> </a:t>
            </a:r>
            <a:r>
              <a:rPr lang="en-US" dirty="0" smtClean="0"/>
              <a:t>– 43% of all housing units are for seasonal or occasional use. </a:t>
            </a:r>
          </a:p>
        </p:txBody>
      </p:sp>
    </p:spTree>
    <p:extLst>
      <p:ext uri="{BB962C8B-B14F-4D97-AF65-F5344CB8AC3E}">
        <p14:creationId xmlns:p14="http://schemas.microsoft.com/office/powerpoint/2010/main" val="663053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nvPr>
        </p:nvGraphicFramePr>
        <p:xfrm>
          <a:off x="1148204" y="1557233"/>
          <a:ext cx="10058717" cy="2822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sz="half" idx="2"/>
            <p:extLst/>
          </p:nvPr>
        </p:nvGraphicFramePr>
        <p:xfrm>
          <a:off x="1351273" y="4398723"/>
          <a:ext cx="11179534" cy="20348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1404895" y="1157186"/>
            <a:ext cx="2539569" cy="369332"/>
          </a:xfrm>
          <a:prstGeom prst="rect">
            <a:avLst/>
          </a:prstGeom>
          <a:noFill/>
        </p:spPr>
        <p:txBody>
          <a:bodyPr wrap="square" rtlCol="0">
            <a:spAutoFit/>
          </a:bodyPr>
          <a:lstStyle/>
          <a:p>
            <a:r>
              <a:rPr lang="en-US" b="1" dirty="0" smtClean="0"/>
              <a:t>March – December 2017</a:t>
            </a:r>
            <a:endParaRPr lang="en-US" b="1" dirty="0"/>
          </a:p>
        </p:txBody>
      </p:sp>
      <p:sp>
        <p:nvSpPr>
          <p:cNvPr id="9" name="TextBox 8"/>
          <p:cNvSpPr txBox="1"/>
          <p:nvPr/>
        </p:nvSpPr>
        <p:spPr>
          <a:xfrm>
            <a:off x="4429964" y="1103262"/>
            <a:ext cx="1574020" cy="646331"/>
          </a:xfrm>
          <a:prstGeom prst="rect">
            <a:avLst/>
          </a:prstGeom>
          <a:noFill/>
        </p:spPr>
        <p:txBody>
          <a:bodyPr wrap="square" rtlCol="0">
            <a:spAutoFit/>
          </a:bodyPr>
          <a:lstStyle/>
          <a:p>
            <a:r>
              <a:rPr lang="en-US" b="1" dirty="0" smtClean="0"/>
              <a:t>January – May 2018</a:t>
            </a:r>
            <a:endParaRPr lang="en-US" b="1" dirty="0"/>
          </a:p>
        </p:txBody>
      </p:sp>
      <p:sp>
        <p:nvSpPr>
          <p:cNvPr id="10" name="TextBox 9"/>
          <p:cNvSpPr txBox="1"/>
          <p:nvPr/>
        </p:nvSpPr>
        <p:spPr>
          <a:xfrm>
            <a:off x="6613056" y="1157186"/>
            <a:ext cx="2073743" cy="369332"/>
          </a:xfrm>
          <a:prstGeom prst="rect">
            <a:avLst/>
          </a:prstGeom>
          <a:noFill/>
        </p:spPr>
        <p:txBody>
          <a:bodyPr wrap="square" rtlCol="0">
            <a:spAutoFit/>
          </a:bodyPr>
          <a:lstStyle/>
          <a:p>
            <a:r>
              <a:rPr lang="en-US" b="1" dirty="0" smtClean="0"/>
              <a:t>May– July 2018</a:t>
            </a:r>
            <a:endParaRPr lang="en-US" b="1" dirty="0"/>
          </a:p>
        </p:txBody>
      </p:sp>
      <p:sp>
        <p:nvSpPr>
          <p:cNvPr id="11" name="TextBox 10"/>
          <p:cNvSpPr txBox="1"/>
          <p:nvPr/>
        </p:nvSpPr>
        <p:spPr>
          <a:xfrm>
            <a:off x="8951328" y="1159850"/>
            <a:ext cx="2011680" cy="369332"/>
          </a:xfrm>
          <a:prstGeom prst="rect">
            <a:avLst/>
          </a:prstGeom>
          <a:noFill/>
        </p:spPr>
        <p:txBody>
          <a:bodyPr wrap="square" rtlCol="0">
            <a:spAutoFit/>
          </a:bodyPr>
          <a:lstStyle/>
          <a:p>
            <a:r>
              <a:rPr lang="en-US" b="1" dirty="0" smtClean="0"/>
              <a:t>October 2018</a:t>
            </a:r>
            <a:endParaRPr lang="en-US" b="1" dirty="0"/>
          </a:p>
        </p:txBody>
      </p:sp>
      <p:sp>
        <p:nvSpPr>
          <p:cNvPr id="2" name="TextBox 1"/>
          <p:cNvSpPr txBox="1"/>
          <p:nvPr/>
        </p:nvSpPr>
        <p:spPr>
          <a:xfrm>
            <a:off x="2210462" y="491706"/>
            <a:ext cx="7934202" cy="405441"/>
          </a:xfrm>
          <a:prstGeom prst="rect">
            <a:avLst/>
          </a:prstGeom>
          <a:noFill/>
        </p:spPr>
        <p:txBody>
          <a:bodyPr wrap="square" rtlCol="0">
            <a:spAutoFit/>
          </a:bodyPr>
          <a:lstStyle/>
          <a:p>
            <a:endParaRPr lang="en-US" dirty="0"/>
          </a:p>
        </p:txBody>
      </p:sp>
      <p:sp>
        <p:nvSpPr>
          <p:cNvPr id="3" name="TextBox 2"/>
          <p:cNvSpPr txBox="1"/>
          <p:nvPr/>
        </p:nvSpPr>
        <p:spPr>
          <a:xfrm>
            <a:off x="1751162" y="304744"/>
            <a:ext cx="8505645" cy="769441"/>
          </a:xfrm>
          <a:prstGeom prst="rect">
            <a:avLst/>
          </a:prstGeom>
          <a:noFill/>
        </p:spPr>
        <p:txBody>
          <a:bodyPr wrap="square" rtlCol="0">
            <a:spAutoFit/>
          </a:bodyPr>
          <a:lstStyle/>
          <a:p>
            <a:pPr algn="ctr"/>
            <a:r>
              <a:rPr lang="en-US" sz="4400" dirty="0" smtClean="0">
                <a:solidFill>
                  <a:schemeClr val="accent1"/>
                </a:solidFill>
              </a:rPr>
              <a:t>SCHEDULE</a:t>
            </a:r>
            <a:endParaRPr lang="en-US" sz="4400" dirty="0">
              <a:solidFill>
                <a:schemeClr val="accent1"/>
              </a:solidFill>
            </a:endParaRPr>
          </a:p>
        </p:txBody>
      </p:sp>
      <p:sp>
        <p:nvSpPr>
          <p:cNvPr id="5" name="TextBox 4"/>
          <p:cNvSpPr txBox="1"/>
          <p:nvPr/>
        </p:nvSpPr>
        <p:spPr>
          <a:xfrm>
            <a:off x="10434452" y="6302775"/>
            <a:ext cx="1757548" cy="261610"/>
          </a:xfrm>
          <a:prstGeom prst="rect">
            <a:avLst/>
          </a:prstGeom>
          <a:noFill/>
        </p:spPr>
        <p:txBody>
          <a:bodyPr wrap="square" rtlCol="0">
            <a:spAutoFit/>
          </a:bodyPr>
          <a:lstStyle/>
          <a:p>
            <a:r>
              <a:rPr lang="en-US" sz="1100" dirty="0" smtClean="0"/>
              <a:t>Updated: 09/08/2017</a:t>
            </a:r>
            <a:endParaRPr lang="en-US" sz="1100" dirty="0"/>
          </a:p>
        </p:txBody>
      </p:sp>
    </p:spTree>
    <p:extLst>
      <p:ext uri="{BB962C8B-B14F-4D97-AF65-F5344CB8AC3E}">
        <p14:creationId xmlns:p14="http://schemas.microsoft.com/office/powerpoint/2010/main" val="1457145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115" y="700903"/>
            <a:ext cx="8955657" cy="1054394"/>
          </a:xfrm>
        </p:spPr>
        <p:txBody>
          <a:bodyPr>
            <a:normAutofit fontScale="90000"/>
          </a:bodyPr>
          <a:lstStyle/>
          <a:p>
            <a:pPr algn="ctr"/>
            <a:r>
              <a:rPr lang="en-US" dirty="0" smtClean="0"/>
              <a:t>Subscribe for Update News  </a:t>
            </a:r>
            <a:br>
              <a:rPr lang="en-US" dirty="0" smtClean="0"/>
            </a:br>
            <a:r>
              <a:rPr lang="en-US" dirty="0" smtClean="0"/>
              <a:t>Visit the Project Website</a:t>
            </a:r>
            <a:endParaRPr lang="en-US" dirty="0"/>
          </a:p>
        </p:txBody>
      </p:sp>
      <p:sp>
        <p:nvSpPr>
          <p:cNvPr id="2" name="Content Placeholder 1"/>
          <p:cNvSpPr>
            <a:spLocks noGrp="1"/>
          </p:cNvSpPr>
          <p:nvPr>
            <p:ph idx="1"/>
          </p:nvPr>
        </p:nvSpPr>
        <p:spPr>
          <a:xfrm>
            <a:off x="1828800" y="1600200"/>
            <a:ext cx="8763000" cy="4407408"/>
          </a:xfrm>
        </p:spPr>
        <p:txBody>
          <a:bodyPr/>
          <a:lstStyle/>
          <a:p>
            <a:pPr marL="44450" indent="0">
              <a:buNone/>
            </a:pPr>
            <a:endParaRPr lang="en-US" sz="1200" dirty="0"/>
          </a:p>
          <a:p>
            <a:pPr marL="387350" indent="-342900">
              <a:buFont typeface="Arial" panose="020B0604020202020204" pitchFamily="34" charset="0"/>
              <a:buChar char="•"/>
            </a:pPr>
            <a:r>
              <a:rPr lang="en-US" dirty="0" smtClean="0"/>
              <a:t>Project website: </a:t>
            </a:r>
          </a:p>
          <a:p>
            <a:pPr marL="44450" indent="0">
              <a:buNone/>
            </a:pPr>
            <a:r>
              <a:rPr lang="en-US" b="1" dirty="0" smtClean="0"/>
              <a:t>	www.sanjuanco.com/1079/Comprehensive-Plan-Update</a:t>
            </a:r>
            <a:endParaRPr lang="en-US" sz="1200" dirty="0"/>
          </a:p>
          <a:p>
            <a:pPr marL="461963" indent="-417513"/>
            <a:r>
              <a:rPr lang="en-US" sz="2400" dirty="0"/>
              <a:t>Subscribe to the project list to receive future notices:   </a:t>
            </a:r>
            <a:endParaRPr lang="en-US" sz="2400" dirty="0" smtClean="0"/>
          </a:p>
          <a:p>
            <a:pPr marL="44450" indent="0">
              <a:buNone/>
            </a:pPr>
            <a:r>
              <a:rPr lang="en-US" sz="2400" dirty="0" smtClean="0"/>
              <a:t> </a:t>
            </a:r>
            <a:r>
              <a:rPr lang="en-US" b="1" dirty="0" smtClean="0"/>
              <a:t>www.sanjuanco.com/list.aspx  (look for Comprehensive Plan Update  under News Flash)</a:t>
            </a:r>
            <a:endParaRPr lang="en-US" b="1" dirty="0"/>
          </a:p>
          <a:p>
            <a:endParaRPr lang="en-US" dirty="0"/>
          </a:p>
        </p:txBody>
      </p:sp>
      <p:pic>
        <p:nvPicPr>
          <p:cNvPr id="4" name="Picture 3" descr="News Flas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389" y="4106174"/>
            <a:ext cx="1975272" cy="1770532"/>
          </a:xfrm>
          <a:prstGeom prst="rect">
            <a:avLst/>
          </a:prstGeom>
        </p:spPr>
      </p:pic>
    </p:spTree>
    <p:extLst>
      <p:ext uri="{BB962C8B-B14F-4D97-AF65-F5344CB8AC3E}">
        <p14:creationId xmlns:p14="http://schemas.microsoft.com/office/powerpoint/2010/main" val="3979258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Questions?</a:t>
            </a:r>
            <a:endParaRPr lang="en-US" dirty="0"/>
          </a:p>
        </p:txBody>
      </p:sp>
      <p:pic>
        <p:nvPicPr>
          <p:cNvPr id="1027" name="Picture 3" descr="C:\Users\lindak\AppData\Local\Microsoft\Windows\Temporary Internet Files\Content.IE5\R4R5F78D\volunteer-hands200p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2438400"/>
            <a:ext cx="3621277" cy="349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186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578" y="1005385"/>
            <a:ext cx="8911687" cy="1280890"/>
          </a:xfrm>
        </p:spPr>
        <p:txBody>
          <a:bodyPr/>
          <a:lstStyle/>
          <a:p>
            <a:pPr algn="ctr"/>
            <a:r>
              <a:rPr lang="en-US" dirty="0" smtClean="0"/>
              <a:t>Update Purpose</a:t>
            </a:r>
            <a:endParaRPr lang="en-US" dirty="0"/>
          </a:p>
        </p:txBody>
      </p:sp>
      <p:sp>
        <p:nvSpPr>
          <p:cNvPr id="3" name="Content Placeholder 2"/>
          <p:cNvSpPr>
            <a:spLocks noGrp="1"/>
          </p:cNvSpPr>
          <p:nvPr>
            <p:ph idx="1"/>
          </p:nvPr>
        </p:nvSpPr>
        <p:spPr>
          <a:xfrm>
            <a:off x="1777578" y="2027019"/>
            <a:ext cx="9337609" cy="3777622"/>
          </a:xfrm>
        </p:spPr>
        <p:txBody>
          <a:bodyPr>
            <a:normAutofit fontScale="92500" lnSpcReduction="10000"/>
          </a:bodyPr>
          <a:lstStyle/>
          <a:p>
            <a:pPr marL="45720" indent="0" algn="ctr">
              <a:buNone/>
            </a:pPr>
            <a:r>
              <a:rPr lang="en-US" sz="3200" dirty="0"/>
              <a:t>To </a:t>
            </a:r>
            <a:r>
              <a:rPr lang="en-US" sz="3200" dirty="0" smtClean="0"/>
              <a:t>review </a:t>
            </a:r>
            <a:r>
              <a:rPr lang="en-US" sz="3200" dirty="0"/>
              <a:t>and update the Comprehensive Plan and development regulations </a:t>
            </a:r>
            <a:r>
              <a:rPr lang="en-US" sz="3200" dirty="0" smtClean="0"/>
              <a:t>to:</a:t>
            </a:r>
          </a:p>
          <a:p>
            <a:pPr marL="902970" lvl="1" indent="-457200"/>
            <a:r>
              <a:rPr lang="en-US" sz="3000" dirty="0" smtClean="0">
                <a:solidFill>
                  <a:schemeClr val="tx1">
                    <a:lumMod val="65000"/>
                    <a:lumOff val="35000"/>
                  </a:schemeClr>
                </a:solidFill>
              </a:rPr>
              <a:t> </a:t>
            </a:r>
            <a:r>
              <a:rPr lang="en-US" sz="3000" dirty="0">
                <a:solidFill>
                  <a:schemeClr val="tx1">
                    <a:lumMod val="65000"/>
                    <a:lumOff val="35000"/>
                  </a:schemeClr>
                </a:solidFill>
              </a:rPr>
              <a:t>A</a:t>
            </a:r>
            <a:r>
              <a:rPr lang="en-US" sz="3000" dirty="0" smtClean="0">
                <a:solidFill>
                  <a:schemeClr val="tx1">
                    <a:lumMod val="65000"/>
                    <a:lumOff val="35000"/>
                  </a:schemeClr>
                </a:solidFill>
              </a:rPr>
              <a:t>ccommodate </a:t>
            </a:r>
            <a:r>
              <a:rPr lang="en-US" sz="3000" dirty="0">
                <a:solidFill>
                  <a:schemeClr val="tx1">
                    <a:lumMod val="65000"/>
                    <a:lumOff val="35000"/>
                  </a:schemeClr>
                </a:solidFill>
              </a:rPr>
              <a:t>the </a:t>
            </a:r>
            <a:r>
              <a:rPr lang="en-US" sz="3000" dirty="0" smtClean="0">
                <a:solidFill>
                  <a:schemeClr val="tx1">
                    <a:lumMod val="65000"/>
                    <a:lumOff val="35000"/>
                  </a:schemeClr>
                </a:solidFill>
              </a:rPr>
              <a:t>growth expected in the next </a:t>
            </a:r>
            <a:r>
              <a:rPr lang="en-US" sz="3000" dirty="0">
                <a:solidFill>
                  <a:schemeClr val="tx1">
                    <a:lumMod val="65000"/>
                    <a:lumOff val="35000"/>
                  </a:schemeClr>
                </a:solidFill>
              </a:rPr>
              <a:t>20 </a:t>
            </a:r>
            <a:r>
              <a:rPr lang="en-US" sz="3000" dirty="0" smtClean="0">
                <a:solidFill>
                  <a:schemeClr val="tx1">
                    <a:lumMod val="65000"/>
                    <a:lumOff val="35000"/>
                  </a:schemeClr>
                </a:solidFill>
              </a:rPr>
              <a:t>years, </a:t>
            </a:r>
          </a:p>
          <a:p>
            <a:pPr marL="902970" lvl="1" indent="-457200"/>
            <a:r>
              <a:rPr lang="en-US" sz="3000" dirty="0" smtClean="0">
                <a:solidFill>
                  <a:schemeClr val="tx1">
                    <a:lumMod val="65000"/>
                    <a:lumOff val="35000"/>
                  </a:schemeClr>
                </a:solidFill>
              </a:rPr>
              <a:t>Ensure </a:t>
            </a:r>
            <a:r>
              <a:rPr lang="en-US" sz="3000" dirty="0">
                <a:solidFill>
                  <a:schemeClr val="tx1">
                    <a:lumMod val="65000"/>
                    <a:lumOff val="35000"/>
                  </a:schemeClr>
                </a:solidFill>
              </a:rPr>
              <a:t>compliance with </a:t>
            </a:r>
            <a:r>
              <a:rPr lang="en-US" sz="3000" dirty="0" smtClean="0">
                <a:solidFill>
                  <a:schemeClr val="tx1">
                    <a:lumMod val="65000"/>
                    <a:lumOff val="35000"/>
                  </a:schemeClr>
                </a:solidFill>
              </a:rPr>
              <a:t>GMA amendments, and</a:t>
            </a:r>
          </a:p>
          <a:p>
            <a:pPr marL="902970" lvl="1" indent="-457200"/>
            <a:r>
              <a:rPr lang="en-US" sz="3200" dirty="0" smtClean="0">
                <a:solidFill>
                  <a:schemeClr val="tx1">
                    <a:lumMod val="65000"/>
                    <a:lumOff val="35000"/>
                  </a:schemeClr>
                </a:solidFill>
              </a:rPr>
              <a:t>Reflect </a:t>
            </a:r>
            <a:r>
              <a:rPr lang="en-US" sz="3200" dirty="0">
                <a:solidFill>
                  <a:schemeClr val="tx1">
                    <a:lumMod val="65000"/>
                    <a:lumOff val="35000"/>
                  </a:schemeClr>
                </a:solidFill>
              </a:rPr>
              <a:t>local needs, new data, and current </a:t>
            </a:r>
            <a:r>
              <a:rPr lang="en-US" sz="3200" dirty="0" smtClean="0">
                <a:solidFill>
                  <a:schemeClr val="tx1">
                    <a:lumMod val="65000"/>
                    <a:lumOff val="35000"/>
                  </a:schemeClr>
                </a:solidFill>
              </a:rPr>
              <a:t>laws.</a:t>
            </a:r>
            <a:endParaRPr lang="en-US" sz="3200"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1775660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143000" y="1587260"/>
            <a:ext cx="4040188" cy="755212"/>
          </a:xfrm>
          <a:solidFill>
            <a:schemeClr val="tx2"/>
          </a:solidFill>
        </p:spPr>
        <p:txBody>
          <a:bodyPr anchor="ctr"/>
          <a:lstStyle/>
          <a:p>
            <a:pPr algn="ctr"/>
            <a:r>
              <a:rPr lang="en-US" b="1" dirty="0" smtClean="0">
                <a:solidFill>
                  <a:schemeClr val="bg1"/>
                </a:solidFill>
              </a:rPr>
              <a:t>Mandatory</a:t>
            </a:r>
            <a:endParaRPr lang="en-US" b="1" dirty="0">
              <a:solidFill>
                <a:schemeClr val="bg1"/>
              </a:solidFill>
            </a:endParaRPr>
          </a:p>
        </p:txBody>
      </p:sp>
      <p:sp>
        <p:nvSpPr>
          <p:cNvPr id="2" name="Content Placeholder 1"/>
          <p:cNvSpPr>
            <a:spLocks noGrp="1"/>
          </p:cNvSpPr>
          <p:nvPr>
            <p:ph sz="half" idx="2"/>
          </p:nvPr>
        </p:nvSpPr>
        <p:spPr>
          <a:xfrm>
            <a:off x="1357803" y="2720196"/>
            <a:ext cx="4040188" cy="3687763"/>
          </a:xfrm>
        </p:spPr>
        <p:txBody>
          <a:bodyPr>
            <a:noAutofit/>
          </a:bodyPr>
          <a:lstStyle/>
          <a:p>
            <a:pPr marL="342900" indent="-342900">
              <a:spcBef>
                <a:spcPts val="0"/>
              </a:spcBef>
            </a:pPr>
            <a:r>
              <a:rPr lang="en-US" dirty="0"/>
              <a:t>GMA requirements;</a:t>
            </a:r>
          </a:p>
          <a:p>
            <a:pPr marL="342900" indent="-342900">
              <a:spcBef>
                <a:spcPts val="0"/>
              </a:spcBef>
            </a:pPr>
            <a:endParaRPr lang="en-US" dirty="0"/>
          </a:p>
          <a:p>
            <a:pPr marL="342900" indent="-342900">
              <a:spcBef>
                <a:spcPts val="0"/>
              </a:spcBef>
            </a:pPr>
            <a:r>
              <a:rPr lang="en-US" dirty="0"/>
              <a:t>Urban Growth Areas;</a:t>
            </a:r>
          </a:p>
          <a:p>
            <a:pPr marL="0" indent="-568325">
              <a:spcBef>
                <a:spcPts val="0"/>
              </a:spcBef>
              <a:buFont typeface="Wingdings" panose="05000000000000000000" pitchFamily="2" charset="2"/>
              <a:buChar char="§"/>
            </a:pPr>
            <a:endParaRPr lang="en-US" dirty="0"/>
          </a:p>
          <a:p>
            <a:pPr marL="342900" indent="-342900">
              <a:spcBef>
                <a:spcPts val="0"/>
              </a:spcBef>
            </a:pPr>
            <a:r>
              <a:rPr lang="en-US" dirty="0"/>
              <a:t>Critical area regulations; and</a:t>
            </a:r>
          </a:p>
          <a:p>
            <a:pPr marL="0" indent="-568325">
              <a:spcBef>
                <a:spcPts val="0"/>
              </a:spcBef>
              <a:buFont typeface="Wingdings" panose="05000000000000000000" pitchFamily="2" charset="2"/>
              <a:buChar char="§"/>
            </a:pPr>
            <a:endParaRPr lang="en-US" dirty="0"/>
          </a:p>
          <a:p>
            <a:pPr marL="342900" indent="-342900">
              <a:spcBef>
                <a:spcPts val="0"/>
              </a:spcBef>
            </a:pPr>
            <a:r>
              <a:rPr lang="en-US" dirty="0"/>
              <a:t>Mineral resource land designations and development regulations</a:t>
            </a:r>
          </a:p>
        </p:txBody>
      </p:sp>
      <p:sp>
        <p:nvSpPr>
          <p:cNvPr id="5" name="Text Placeholder 4"/>
          <p:cNvSpPr>
            <a:spLocks noGrp="1"/>
          </p:cNvSpPr>
          <p:nvPr>
            <p:ph type="body" sz="quarter" idx="3"/>
          </p:nvPr>
        </p:nvSpPr>
        <p:spPr>
          <a:xfrm>
            <a:off x="6126867" y="1587260"/>
            <a:ext cx="4445558" cy="777240"/>
          </a:xfrm>
          <a:solidFill>
            <a:schemeClr val="tx2"/>
          </a:solidFill>
        </p:spPr>
        <p:txBody>
          <a:bodyPr anchor="ctr">
            <a:normAutofit/>
          </a:bodyPr>
          <a:lstStyle/>
          <a:p>
            <a:pPr algn="ctr"/>
            <a:r>
              <a:rPr lang="en-US" b="1" dirty="0" smtClean="0">
                <a:solidFill>
                  <a:schemeClr val="bg1"/>
                </a:solidFill>
              </a:rPr>
              <a:t>Review &amp; Update if Needed</a:t>
            </a:r>
            <a:endParaRPr lang="en-US" b="1" dirty="0">
              <a:solidFill>
                <a:schemeClr val="bg1"/>
              </a:solidFill>
            </a:endParaRPr>
          </a:p>
        </p:txBody>
      </p:sp>
      <p:sp>
        <p:nvSpPr>
          <p:cNvPr id="6" name="Content Placeholder 5"/>
          <p:cNvSpPr>
            <a:spLocks noGrp="1"/>
          </p:cNvSpPr>
          <p:nvPr>
            <p:ph sz="quarter" idx="4"/>
          </p:nvPr>
        </p:nvSpPr>
        <p:spPr>
          <a:xfrm>
            <a:off x="6291028" y="2720196"/>
            <a:ext cx="4117235" cy="3687763"/>
          </a:xfrm>
        </p:spPr>
        <p:txBody>
          <a:bodyPr>
            <a:normAutofit/>
          </a:bodyPr>
          <a:lstStyle/>
          <a:p>
            <a:pPr marL="463550" indent="-347663"/>
            <a:r>
              <a:rPr lang="en-US" dirty="0"/>
              <a:t>Land use element</a:t>
            </a:r>
            <a:r>
              <a:rPr lang="en-US" dirty="0" smtClean="0"/>
              <a:t>;</a:t>
            </a:r>
            <a:endParaRPr lang="en-US" sz="1400" dirty="0"/>
          </a:p>
          <a:p>
            <a:pPr marL="463550" indent="-347663"/>
            <a:r>
              <a:rPr lang="en-US" dirty="0"/>
              <a:t>Housing, </a:t>
            </a:r>
            <a:endParaRPr lang="en-US" dirty="0" smtClean="0"/>
          </a:p>
          <a:p>
            <a:pPr marL="463550" indent="-347663"/>
            <a:r>
              <a:rPr lang="en-US" dirty="0"/>
              <a:t>C</a:t>
            </a:r>
            <a:r>
              <a:rPr lang="en-US" dirty="0" smtClean="0"/>
              <a:t>apital facility, natural resource, utility, transportation, and other elements</a:t>
            </a:r>
            <a:r>
              <a:rPr lang="en-US" dirty="0"/>
              <a:t>,</a:t>
            </a:r>
            <a:r>
              <a:rPr lang="en-US" dirty="0" smtClean="0"/>
              <a:t> </a:t>
            </a:r>
            <a:r>
              <a:rPr lang="en-US" dirty="0"/>
              <a:t>and  </a:t>
            </a:r>
            <a:endParaRPr lang="en-US" sz="1050" dirty="0"/>
          </a:p>
          <a:p>
            <a:pPr marL="463550" indent="-347663"/>
            <a:r>
              <a:rPr lang="en-US" dirty="0"/>
              <a:t>P</a:t>
            </a:r>
            <a:r>
              <a:rPr lang="en-US" dirty="0" smtClean="0"/>
              <a:t>lan consistency</a:t>
            </a:r>
            <a:endParaRPr lang="en-US" dirty="0"/>
          </a:p>
          <a:p>
            <a:endParaRPr lang="en-US" dirty="0"/>
          </a:p>
        </p:txBody>
      </p:sp>
    </p:spTree>
    <p:extLst>
      <p:ext uri="{BB962C8B-B14F-4D97-AF65-F5344CB8AC3E}">
        <p14:creationId xmlns:p14="http://schemas.microsoft.com/office/powerpoint/2010/main" val="1599404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Comprehensive Plan?</a:t>
            </a:r>
            <a:endParaRPr lang="en-US" dirty="0"/>
          </a:p>
        </p:txBody>
      </p:sp>
      <p:sp>
        <p:nvSpPr>
          <p:cNvPr id="3" name="Content Placeholder 2"/>
          <p:cNvSpPr>
            <a:spLocks noGrp="1"/>
          </p:cNvSpPr>
          <p:nvPr>
            <p:ph idx="1"/>
          </p:nvPr>
        </p:nvSpPr>
        <p:spPr>
          <a:xfrm>
            <a:off x="1684421" y="1427967"/>
            <a:ext cx="9820191" cy="5117212"/>
          </a:xfrm>
        </p:spPr>
        <p:txBody>
          <a:bodyPr>
            <a:normAutofit lnSpcReduction="10000"/>
          </a:bodyPr>
          <a:lstStyle/>
          <a:p>
            <a:pPr marL="0" indent="0">
              <a:buNone/>
            </a:pPr>
            <a:r>
              <a:rPr lang="en-US" sz="2600" dirty="0" smtClean="0"/>
              <a:t>A blueprint or framework to guide decisions about future projects, programs and development in the County.</a:t>
            </a:r>
          </a:p>
          <a:p>
            <a:r>
              <a:rPr lang="en-US" sz="2400" b="1" dirty="0" smtClean="0"/>
              <a:t>20 year horizon</a:t>
            </a:r>
            <a:r>
              <a:rPr lang="en-US" sz="2400" dirty="0" smtClean="0"/>
              <a:t> – looking ahead to the year 2036.</a:t>
            </a:r>
          </a:p>
          <a:p>
            <a:r>
              <a:rPr lang="en-US" sz="2400" b="1" dirty="0" smtClean="0"/>
              <a:t>Vision </a:t>
            </a:r>
          </a:p>
          <a:p>
            <a:r>
              <a:rPr lang="en-US" sz="2400" b="1" dirty="0" smtClean="0"/>
              <a:t>Goals</a:t>
            </a:r>
            <a:r>
              <a:rPr lang="en-US" sz="2400" dirty="0" smtClean="0"/>
              <a:t> to achieve the Vision  </a:t>
            </a:r>
            <a:r>
              <a:rPr lang="en-US" sz="2400" dirty="0" smtClean="0">
                <a:solidFill>
                  <a:schemeClr val="accent5">
                    <a:lumMod val="75000"/>
                  </a:schemeClr>
                </a:solidFill>
              </a:rPr>
              <a:t>“What?”</a:t>
            </a:r>
          </a:p>
          <a:p>
            <a:r>
              <a:rPr lang="en-US" sz="2400" b="1" dirty="0" smtClean="0"/>
              <a:t>Policies</a:t>
            </a:r>
            <a:r>
              <a:rPr lang="en-US" sz="2400" dirty="0" smtClean="0"/>
              <a:t> about how to achieve the goals </a:t>
            </a:r>
            <a:r>
              <a:rPr lang="en-US" sz="2400" dirty="0" smtClean="0">
                <a:solidFill>
                  <a:schemeClr val="accent5">
                    <a:lumMod val="75000"/>
                  </a:schemeClr>
                </a:solidFill>
              </a:rPr>
              <a:t>“How?”</a:t>
            </a:r>
          </a:p>
          <a:p>
            <a:r>
              <a:rPr lang="en-US" sz="2400" b="1" dirty="0" smtClean="0"/>
              <a:t>Maps</a:t>
            </a:r>
            <a:r>
              <a:rPr lang="en-US" sz="2400" dirty="0" smtClean="0"/>
              <a:t> that guide the location of future development in terms of  land use, density, transportation, capital facilities and parks </a:t>
            </a:r>
            <a:r>
              <a:rPr lang="en-US" sz="2400" dirty="0" smtClean="0">
                <a:solidFill>
                  <a:schemeClr val="accent5">
                    <a:lumMod val="75000"/>
                  </a:schemeClr>
                </a:solidFill>
              </a:rPr>
              <a:t>“Where?”</a:t>
            </a:r>
          </a:p>
          <a:p>
            <a:r>
              <a:rPr lang="en-US" sz="2400" b="1" dirty="0" smtClean="0"/>
              <a:t>Data and analysis </a:t>
            </a:r>
            <a:r>
              <a:rPr lang="en-US" sz="2400" dirty="0" smtClean="0"/>
              <a:t>that informs the community and elected decision-makers about the community’s challenges and opportunities </a:t>
            </a:r>
            <a:r>
              <a:rPr lang="en-US" sz="2400" dirty="0" smtClean="0">
                <a:solidFill>
                  <a:schemeClr val="accent5">
                    <a:lumMod val="75000"/>
                  </a:schemeClr>
                </a:solidFill>
              </a:rPr>
              <a:t>“Why?”</a:t>
            </a:r>
          </a:p>
        </p:txBody>
      </p:sp>
    </p:spTree>
    <p:extLst>
      <p:ext uri="{BB962C8B-B14F-4D97-AF65-F5344CB8AC3E}">
        <p14:creationId xmlns:p14="http://schemas.microsoft.com/office/powerpoint/2010/main" val="2349786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557" y="255596"/>
            <a:ext cx="8911687" cy="1280890"/>
          </a:xfrm>
        </p:spPr>
        <p:txBody>
          <a:bodyPr/>
          <a:lstStyle/>
          <a:p>
            <a:r>
              <a:rPr lang="en-US" dirty="0" smtClean="0"/>
              <a:t>Vision</a:t>
            </a:r>
            <a:endParaRPr lang="en-US" dirty="0"/>
          </a:p>
        </p:txBody>
      </p:sp>
      <p:pic>
        <p:nvPicPr>
          <p:cNvPr id="4" name="Content Placeholder 3"/>
          <p:cNvPicPr>
            <a:picLocks noGrp="1" noChangeAspect="1"/>
          </p:cNvPicPr>
          <p:nvPr>
            <p:ph idx="1"/>
          </p:nvPr>
        </p:nvPicPr>
        <p:blipFill>
          <a:blip r:embed="rId3"/>
          <a:stretch>
            <a:fillRect/>
          </a:stretch>
        </p:blipFill>
        <p:spPr>
          <a:xfrm>
            <a:off x="2550695" y="1819371"/>
            <a:ext cx="9194549" cy="4818957"/>
          </a:xfrm>
          <a:prstGeom prst="rect">
            <a:avLst/>
          </a:prstGeom>
        </p:spPr>
      </p:pic>
      <p:sp>
        <p:nvSpPr>
          <p:cNvPr id="5" name="TextBox 4"/>
          <p:cNvSpPr txBox="1"/>
          <p:nvPr/>
        </p:nvSpPr>
        <p:spPr>
          <a:xfrm>
            <a:off x="1831222" y="896041"/>
            <a:ext cx="9673390" cy="923330"/>
          </a:xfrm>
          <a:prstGeom prst="rect">
            <a:avLst/>
          </a:prstGeom>
          <a:noFill/>
        </p:spPr>
        <p:txBody>
          <a:bodyPr wrap="square" rtlCol="0">
            <a:spAutoFit/>
          </a:bodyPr>
          <a:lstStyle/>
          <a:p>
            <a:r>
              <a:rPr lang="en-US" dirty="0" smtClean="0"/>
              <a:t>We the people of San Juan County recognize that these rural islands are an extraordinary treasure of natural beauty and abundance, and that independence, privacy and personal freedom are values prized by islanders…</a:t>
            </a:r>
            <a:endParaRPr lang="en-US" dirty="0"/>
          </a:p>
        </p:txBody>
      </p:sp>
    </p:spTree>
    <p:extLst>
      <p:ext uri="{BB962C8B-B14F-4D97-AF65-F5344CB8AC3E}">
        <p14:creationId xmlns:p14="http://schemas.microsoft.com/office/powerpoint/2010/main" val="2470474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Policies</a:t>
            </a:r>
            <a:endParaRPr lang="en-US" dirty="0"/>
          </a:p>
        </p:txBody>
      </p:sp>
      <p:pic>
        <p:nvPicPr>
          <p:cNvPr id="5" name="Content Placeholder 4"/>
          <p:cNvPicPr>
            <a:picLocks noGrp="1" noChangeAspect="1"/>
          </p:cNvPicPr>
          <p:nvPr>
            <p:ph idx="1"/>
          </p:nvPr>
        </p:nvPicPr>
        <p:blipFill>
          <a:blip r:embed="rId3"/>
          <a:stretch>
            <a:fillRect/>
          </a:stretch>
        </p:blipFill>
        <p:spPr>
          <a:xfrm>
            <a:off x="1807382" y="1478602"/>
            <a:ext cx="9697230" cy="5270500"/>
          </a:xfrm>
          <a:prstGeom prst="rect">
            <a:avLst/>
          </a:prstGeom>
        </p:spPr>
      </p:pic>
      <p:sp>
        <p:nvSpPr>
          <p:cNvPr id="6" name="Oval 5"/>
          <p:cNvSpPr/>
          <p:nvPr/>
        </p:nvSpPr>
        <p:spPr>
          <a:xfrm>
            <a:off x="1570386" y="5818660"/>
            <a:ext cx="9697230" cy="930442"/>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385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Use and Density Maps</a:t>
            </a:r>
            <a:endParaRPr lang="en-US" dirty="0"/>
          </a:p>
        </p:txBody>
      </p:sp>
      <p:pic>
        <p:nvPicPr>
          <p:cNvPr id="4" name="Content Placeholder 3"/>
          <p:cNvPicPr>
            <a:picLocks noGrp="1" noChangeAspect="1"/>
          </p:cNvPicPr>
          <p:nvPr>
            <p:ph idx="1"/>
          </p:nvPr>
        </p:nvPicPr>
        <p:blipFill>
          <a:blip r:embed="rId3"/>
          <a:stretch>
            <a:fillRect/>
          </a:stretch>
        </p:blipFill>
        <p:spPr>
          <a:xfrm>
            <a:off x="493630" y="1401830"/>
            <a:ext cx="6807949" cy="5239601"/>
          </a:xfrm>
          <a:prstGeom prst="rect">
            <a:avLst/>
          </a:prstGeom>
        </p:spPr>
      </p:pic>
      <p:pic>
        <p:nvPicPr>
          <p:cNvPr id="6" name="Picture 5"/>
          <p:cNvPicPr>
            <a:picLocks noChangeAspect="1"/>
          </p:cNvPicPr>
          <p:nvPr/>
        </p:nvPicPr>
        <p:blipFill>
          <a:blip r:embed="rId4"/>
          <a:stretch>
            <a:fillRect/>
          </a:stretch>
        </p:blipFill>
        <p:spPr>
          <a:xfrm>
            <a:off x="7687728" y="1514048"/>
            <a:ext cx="3991426" cy="5015163"/>
          </a:xfrm>
          <a:prstGeom prst="rect">
            <a:avLst/>
          </a:prstGeom>
        </p:spPr>
      </p:pic>
    </p:spTree>
    <p:extLst>
      <p:ext uri="{BB962C8B-B14F-4D97-AF65-F5344CB8AC3E}">
        <p14:creationId xmlns:p14="http://schemas.microsoft.com/office/powerpoint/2010/main" val="1348241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540" y="511815"/>
            <a:ext cx="8911687" cy="1280890"/>
          </a:xfrm>
        </p:spPr>
        <p:txBody>
          <a:bodyPr/>
          <a:lstStyle/>
          <a:p>
            <a:endParaRPr lang="en-US" dirty="0"/>
          </a:p>
        </p:txBody>
      </p:sp>
      <p:pic>
        <p:nvPicPr>
          <p:cNvPr id="5" name="Picture 4"/>
          <p:cNvPicPr>
            <a:picLocks noChangeAspect="1"/>
          </p:cNvPicPr>
          <p:nvPr/>
        </p:nvPicPr>
        <p:blipFill>
          <a:blip r:embed="rId3"/>
          <a:stretch>
            <a:fillRect/>
          </a:stretch>
        </p:blipFill>
        <p:spPr>
          <a:xfrm>
            <a:off x="6186487" y="875679"/>
            <a:ext cx="5305425" cy="5905500"/>
          </a:xfrm>
          <a:prstGeom prst="rect">
            <a:avLst/>
          </a:prstGeom>
        </p:spPr>
      </p:pic>
      <p:pic>
        <p:nvPicPr>
          <p:cNvPr id="4" name="Content Placeholder 3"/>
          <p:cNvPicPr>
            <a:picLocks noGrp="1" noChangeAspect="1"/>
          </p:cNvPicPr>
          <p:nvPr>
            <p:ph idx="1"/>
          </p:nvPr>
        </p:nvPicPr>
        <p:blipFill rotWithShape="1">
          <a:blip r:embed="rId4"/>
          <a:srcRect t="13597"/>
          <a:stretch/>
        </p:blipFill>
        <p:spPr>
          <a:xfrm>
            <a:off x="968961" y="511815"/>
            <a:ext cx="8915400" cy="1394089"/>
          </a:xfrm>
          <a:prstGeom prst="rect">
            <a:avLst/>
          </a:prstGeom>
        </p:spPr>
      </p:pic>
      <p:sp>
        <p:nvSpPr>
          <p:cNvPr id="6" name="Oval 5"/>
          <p:cNvSpPr/>
          <p:nvPr/>
        </p:nvSpPr>
        <p:spPr>
          <a:xfrm>
            <a:off x="1636295" y="1208859"/>
            <a:ext cx="4684294" cy="697045"/>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Right Arrow 6"/>
          <p:cNvSpPr/>
          <p:nvPr/>
        </p:nvSpPr>
        <p:spPr>
          <a:xfrm rot="18390534">
            <a:off x="5303654" y="1242831"/>
            <a:ext cx="2081375" cy="6658818"/>
          </a:xfrm>
          <a:prstGeom prst="curv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3169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Development Regulations</a:t>
            </a:r>
            <a:endParaRPr lang="en-US" dirty="0"/>
          </a:p>
        </p:txBody>
      </p:sp>
      <p:pic>
        <p:nvPicPr>
          <p:cNvPr id="4" name="Content Placeholder 3"/>
          <p:cNvPicPr>
            <a:picLocks noGrp="1" noChangeAspect="1"/>
          </p:cNvPicPr>
          <p:nvPr>
            <p:ph idx="1"/>
          </p:nvPr>
        </p:nvPicPr>
        <p:blipFill>
          <a:blip r:embed="rId2"/>
          <a:stretch>
            <a:fillRect/>
          </a:stretch>
        </p:blipFill>
        <p:spPr>
          <a:xfrm>
            <a:off x="3720230" y="1275194"/>
            <a:ext cx="6989523" cy="5413705"/>
          </a:xfrm>
          <a:prstGeom prst="rect">
            <a:avLst/>
          </a:prstGeom>
        </p:spPr>
      </p:pic>
      <p:sp>
        <p:nvSpPr>
          <p:cNvPr id="5" name="Oval 4"/>
          <p:cNvSpPr/>
          <p:nvPr/>
        </p:nvSpPr>
        <p:spPr>
          <a:xfrm>
            <a:off x="8392438" y="1640910"/>
            <a:ext cx="450937" cy="501041"/>
          </a:xfrm>
          <a:prstGeom prst="ellipse">
            <a:avLst/>
          </a:prstGeom>
          <a:no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4315326" y="4154905"/>
            <a:ext cx="5181600" cy="1315453"/>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343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1052</TotalTime>
  <Words>660</Words>
  <Application>Microsoft Office PowerPoint</Application>
  <PresentationFormat>Widescreen</PresentationFormat>
  <Paragraphs>136</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Wingdings</vt:lpstr>
      <vt:lpstr>Wingdings 3</vt:lpstr>
      <vt:lpstr>Wisp</vt:lpstr>
      <vt:lpstr>San Juan County 2036 Comprehensive Plan Update</vt:lpstr>
      <vt:lpstr>Update Purpose</vt:lpstr>
      <vt:lpstr>PowerPoint Presentation</vt:lpstr>
      <vt:lpstr>What is the Comprehensive Plan?</vt:lpstr>
      <vt:lpstr>Vision</vt:lpstr>
      <vt:lpstr>Goals and Policies</vt:lpstr>
      <vt:lpstr>Land Use and Density Maps</vt:lpstr>
      <vt:lpstr>PowerPoint Presentation</vt:lpstr>
      <vt:lpstr>Development Regulations</vt:lpstr>
      <vt:lpstr>Data and Analysis</vt:lpstr>
      <vt:lpstr>Where are we today?</vt:lpstr>
      <vt:lpstr>Future Population</vt:lpstr>
      <vt:lpstr>Population Distribution by Island </vt:lpstr>
      <vt:lpstr>Housing Needs Analysis</vt:lpstr>
      <vt:lpstr>PowerPoint Presentation</vt:lpstr>
      <vt:lpstr>Subscribe for Update News   Visit the Project Website</vt:lpstr>
      <vt:lpstr>Questions?</vt:lpstr>
    </vt:vector>
  </TitlesOfParts>
  <Company>San Juan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Ann Kuller</dc:creator>
  <cp:lastModifiedBy>Erika Shook</cp:lastModifiedBy>
  <cp:revision>62</cp:revision>
  <cp:lastPrinted>2017-09-11T15:52:27Z</cp:lastPrinted>
  <dcterms:created xsi:type="dcterms:W3CDTF">2017-01-25T19:15:54Z</dcterms:created>
  <dcterms:modified xsi:type="dcterms:W3CDTF">2017-10-31T23:50:16Z</dcterms:modified>
</cp:coreProperties>
</file>